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8" r:id="rId4"/>
    <p:sldId id="266" r:id="rId5"/>
    <p:sldId id="314" r:id="rId6"/>
    <p:sldId id="310" r:id="rId7"/>
    <p:sldId id="311" r:id="rId8"/>
    <p:sldId id="267" r:id="rId9"/>
    <p:sldId id="295" r:id="rId10"/>
    <p:sldId id="308" r:id="rId11"/>
    <p:sldId id="309" r:id="rId12"/>
    <p:sldId id="292" r:id="rId13"/>
    <p:sldId id="315" r:id="rId14"/>
    <p:sldId id="312" r:id="rId15"/>
    <p:sldId id="313" r:id="rId16"/>
    <p:sldId id="260" r:id="rId17"/>
    <p:sldId id="306" r:id="rId18"/>
    <p:sldId id="305" r:id="rId19"/>
    <p:sldId id="289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18c618bbb3ae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D8C"/>
    <a:srgbClr val="E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88540" autoAdjust="0"/>
  </p:normalViewPr>
  <p:slideViewPr>
    <p:cSldViewPr snapToGrid="0">
      <p:cViewPr>
        <p:scale>
          <a:sx n="125" d="100"/>
          <a:sy n="125" d="100"/>
        </p:scale>
        <p:origin x="-158" y="-446"/>
      </p:cViewPr>
      <p:guideLst/>
    </p:cSldViewPr>
  </p:slideViewPr>
  <p:outlineViewPr>
    <p:cViewPr>
      <p:scale>
        <a:sx n="33" d="100"/>
        <a:sy n="33" d="100"/>
      </p:scale>
      <p:origin x="0" y="-2237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44AB4-9E28-47E8-B31E-FDB6905FA28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CF499-778B-4835-BEED-3FA2A401B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3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0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8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1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9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7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5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0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1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7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5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70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8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2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0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6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55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4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5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96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7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6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6883400"/>
              <a:chOff x="914400" y="578757"/>
              <a:chExt cx="12192000" cy="6858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914400" y="578757"/>
                <a:ext cx="12192000" cy="6858000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427518" y="1033438"/>
                <a:ext cx="11193107" cy="5957912"/>
              </a:xfrm>
              <a:prstGeom prst="roundRect">
                <a:avLst>
                  <a:gd name="adj" fmla="val 3790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9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2.png"/><Relationship Id="rId18" Type="http://schemas.microsoft.com/office/2007/relationships/hdphoto" Target="../media/hdphoto9.wdp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microsoft.com/office/2007/relationships/hdphoto" Target="../media/hdphoto6.wdp"/><Relationship Id="rId17" Type="http://schemas.openxmlformats.org/officeDocument/2006/relationships/image" Target="../media/image54.png"/><Relationship Id="rId25" Type="http://schemas.microsoft.com/office/2007/relationships/hdphoto" Target="../media/hdphoto12.wdp"/><Relationship Id="rId2" Type="http://schemas.openxmlformats.org/officeDocument/2006/relationships/notesSlide" Target="../notesSlides/notesSlide12.xml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image" Target="../media/image60.png"/><Relationship Id="rId10" Type="http://schemas.microsoft.com/office/2007/relationships/hdphoto" Target="../media/hdphoto5.wdp"/><Relationship Id="rId19" Type="http://schemas.openxmlformats.org/officeDocument/2006/relationships/image" Target="../media/image55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93" r="19676" b="7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" y="2423957"/>
            <a:ext cx="1322268" cy="1514533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67249" y="4448142"/>
            <a:ext cx="9230328" cy="8985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97" y="2408624"/>
            <a:ext cx="1322268" cy="1514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7" y="2593079"/>
            <a:ext cx="865780" cy="1181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21" y="2588024"/>
            <a:ext cx="314553" cy="118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6" y="2567634"/>
            <a:ext cx="878928" cy="119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22" y="2579266"/>
            <a:ext cx="914328" cy="11732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2" y="2557387"/>
            <a:ext cx="810151" cy="116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31" y="2588024"/>
            <a:ext cx="873871" cy="1168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9" y="197436"/>
            <a:ext cx="2496725" cy="1430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5597" y="5559166"/>
            <a:ext cx="1713888" cy="1086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74" y="4991229"/>
            <a:ext cx="1334720" cy="18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444" y="614981"/>
            <a:ext cx="10791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498818" y="2335185"/>
            <a:ext cx="4492077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Props =&gt; style, function, Text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63" y="2371168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498818" y="3256328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Default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값 지정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63" y="3292311"/>
            <a:ext cx="367074" cy="420448"/>
          </a:xfrm>
          <a:prstGeom prst="rect">
            <a:avLst/>
          </a:prstGeom>
        </p:spPr>
      </p:pic>
      <p:sp>
        <p:nvSpPr>
          <p:cNvPr id="1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30921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Component Set</a:t>
            </a:r>
            <a:endParaRPr sz="3200" u="sng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물결 16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103520" y="811909"/>
            <a:ext cx="3984960" cy="420593"/>
            <a:chOff x="3621049" y="811909"/>
            <a:chExt cx="3984960" cy="4205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sp>
        <p:nvSpPr>
          <p:cNvPr id="2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6755673" y="1640754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예시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 Round Button 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1" y="1525627"/>
            <a:ext cx="5804650" cy="4450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912" y="4090627"/>
            <a:ext cx="2088974" cy="17572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1627" y="4090627"/>
            <a:ext cx="1933621" cy="17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01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050516" y="79914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Component</a:t>
            </a:r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Set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17" y="1762925"/>
            <a:ext cx="4038652" cy="3332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16275" y="2802956"/>
            <a:ext cx="2592888" cy="491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21" y="1631045"/>
            <a:ext cx="2195398" cy="359590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320905" y="3140084"/>
            <a:ext cx="375780" cy="245694"/>
          </a:xfrm>
          <a:prstGeom prst="rightArrow">
            <a:avLst/>
          </a:prstGeom>
          <a:solidFill>
            <a:srgbClr val="F53D8C"/>
          </a:solidFill>
          <a:ln>
            <a:solidFill>
              <a:srgbClr val="F53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44778" y="5361140"/>
            <a:ext cx="153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전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18655" y="5361140"/>
            <a:ext cx="153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중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56018" y="82823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2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050516" y="79914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Component</a:t>
            </a:r>
            <a:r>
              <a:rPr lang="ko-KR" altLang="en-US" sz="3200" u="sng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et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1829" y="5606237"/>
            <a:ext cx="153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중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56018" y="828232"/>
            <a:ext cx="3984960" cy="420593"/>
            <a:chOff x="3621049" y="811909"/>
            <a:chExt cx="3984960" cy="42059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520" y1="54717" x2="12806" y2="54717"/>
                        <a14:foregroundMark x1="27495" y1="35849" x2="34840" y2="35849"/>
                        <a14:foregroundMark x1="46139" y1="54717" x2="40301" y2="52830"/>
                        <a14:foregroundMark x1="7345" y1="35849" x2="7345" y2="35849"/>
                        <a14:foregroundMark x1="55744" y1="56604" x2="69680" y2="56604"/>
                        <a14:foregroundMark x1="55367" y1="43396" x2="65348" y2="41509"/>
                        <a14:foregroundMark x1="54802" y1="33962" x2="52354" y2="49057"/>
                        <a14:foregroundMark x1="53672" y1="62264" x2="63277" y2="64151"/>
                        <a14:foregroundMark x1="65348" y1="43396" x2="83427" y2="43396"/>
                        <a14:foregroundMark x1="95857" y1="54717" x2="91337" y2="54717"/>
                        <a14:foregroundMark x1="97740" y1="56604" x2="96045" y2="52830"/>
                        <a14:foregroundMark x1="91714" y1="32075" x2="85687" y2="35849"/>
                        <a14:foregroundMark x1="85122" y1="71698" x2="86629" y2="45283"/>
                        <a14:foregroundMark x1="80038" y1="77358" x2="84369" y2="49057"/>
                        <a14:foregroundMark x1="91337" y1="69811" x2="87006" y2="69811"/>
                        <a14:foregroundMark x1="77024" y1="66038" x2="71563" y2="66038"/>
                        <a14:foregroundMark x1="68927" y1="71698" x2="64407" y2="75472"/>
                        <a14:foregroundMark x1="58945" y1="79245" x2="55179" y2="67925"/>
                        <a14:foregroundMark x1="54991" y1="79245" x2="54237" y2="77358"/>
                        <a14:foregroundMark x1="54991" y1="18868" x2="55367" y2="45283"/>
                        <a14:foregroundMark x1="59887" y1="22642" x2="67608" y2="22642"/>
                        <a14:foregroundMark x1="69115" y1="20755" x2="77966" y2="24528"/>
                        <a14:foregroundMark x1="94727" y1="33962" x2="92844" y2="35849"/>
                        <a14:foregroundMark x1="95669" y1="69811" x2="92655" y2="69811"/>
                        <a14:backgroundMark x1="61582" y1="3774" x2="96798" y2="3774"/>
                        <a14:backgroundMark x1="94162" y1="96226" x2="58192" y2="96226"/>
                        <a14:backgroundMark x1="55367" y1="5660" x2="60264" y2="3774"/>
                        <a14:backgroundMark x1="50282" y1="22642" x2="50094" y2="30189"/>
                        <a14:backgroundMark x1="51412" y1="22642" x2="52542" y2="7547"/>
                        <a14:backgroundMark x1="53107" y1="3774" x2="52354" y2="5660"/>
                        <a14:backgroundMark x1="52166" y1="15094" x2="51789" y2="16981"/>
                        <a14:backgroundMark x1="51601" y1="22642" x2="50847" y2="28302"/>
                        <a14:backgroundMark x1="53107" y1="13208" x2="53107" y2="13208"/>
                        <a14:backgroundMark x1="51412" y1="16981" x2="50847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18" y="4805312"/>
            <a:ext cx="5057775" cy="504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94" y="1457914"/>
            <a:ext cx="1266102" cy="12601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9747" y1="71198" x2="87183" y2="74885"/>
                        <a14:foregroundMark x1="79434" y1="71198" x2="72429" y2="71198"/>
                        <a14:foregroundMark x1="77496" y1="69124" x2="69300" y2="67972"/>
                        <a14:foregroundMark x1="73472" y1="67972" x2="66617" y2="70046"/>
                        <a14:foregroundMark x1="63934" y1="67972" x2="63934" y2="67972"/>
                        <a14:foregroundMark x1="63338" y1="69124" x2="59911" y2="71198"/>
                        <a14:foregroundMark x1="46498" y1="71198" x2="33681" y2="80645"/>
                        <a14:foregroundMark x1="43815" y1="65899" x2="35768" y2="73733"/>
                        <a14:foregroundMark x1="35022" y1="69585" x2="35022" y2="74885"/>
                        <a14:foregroundMark x1="37407" y1="71198" x2="39493" y2="83641"/>
                        <a14:foregroundMark x1="39791" y1="74194" x2="44858" y2="80645"/>
                        <a14:foregroundMark x1="37109" y1="64977" x2="45156" y2="66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82" y="1464804"/>
            <a:ext cx="1811513" cy="11716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54" y="4012263"/>
            <a:ext cx="789242" cy="7892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13941" y1="70492" x2="11710" y2="51639"/>
                        <a14:foregroundMark x1="89033" y1="42623" x2="88104" y2="53279"/>
                        <a14:foregroundMark x1="65985" y1="43443" x2="62082" y2="58197"/>
                        <a14:foregroundMark x1="41264" y1="50820" x2="36617" y2="63115"/>
                        <a14:backgroundMark x1="15799" y1="11475" x2="27695" y2="18033"/>
                        <a14:backgroundMark x1="26394" y1="63934" x2="26022" y2="75410"/>
                        <a14:backgroundMark x1="41636" y1="18033" x2="55576" y2="15574"/>
                        <a14:backgroundMark x1="75093" y1="15574" x2="88290" y2="15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25" y="4106843"/>
            <a:ext cx="2646267" cy="6000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55" y="1700110"/>
            <a:ext cx="880504" cy="9593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7826" y1="30345" x2="47826" y2="30345"/>
                        <a14:backgroundMark x1="20290" y1="32414" x2="20290" y2="32414"/>
                        <a14:backgroundMark x1="20290" y1="38621" x2="14493" y2="75172"/>
                        <a14:backgroundMark x1="23913" y1="68276" x2="0" y2="56552"/>
                        <a14:backgroundMark x1="26087" y1="67586" x2="16667" y2="42069"/>
                        <a14:backgroundMark x1="33333" y1="75862" x2="7246" y2="75862"/>
                        <a14:backgroundMark x1="30435" y1="79310" x2="13768" y2="32414"/>
                        <a14:backgroundMark x1="76812" y1="80000" x2="33333" y2="79310"/>
                        <a14:backgroundMark x1="78986" y1="80000" x2="90580" y2="44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853"/>
            <a:ext cx="847029" cy="8899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18" y="3926840"/>
            <a:ext cx="4475600" cy="9097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40" y="2758532"/>
            <a:ext cx="2700233" cy="7059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59" y="1737789"/>
            <a:ext cx="2313696" cy="9890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9" y="2712999"/>
            <a:ext cx="1767420" cy="9096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06" y="3148519"/>
            <a:ext cx="648810" cy="7283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9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03" y="3142538"/>
            <a:ext cx="623030" cy="7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0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9235" y="614981"/>
            <a:ext cx="15135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u="sng" dirty="0" err="1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일기작성</a:t>
            </a:r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서버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03520" y="850502"/>
            <a:ext cx="3984960" cy="420593"/>
            <a:chOff x="3579820" y="850502"/>
            <a:chExt cx="3984960" cy="42059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820" y="850647"/>
              <a:ext cx="367074" cy="42044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580" y="850502"/>
              <a:ext cx="367200" cy="420593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616589" y="4525955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작성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47968" y="4478010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사용된 문장 추출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018084" y="4448924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사용된 단어 추출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570828" y="4525955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표제어 추출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33" name="Google Shape;1297;p51"/>
          <p:cNvGrpSpPr/>
          <p:nvPr/>
        </p:nvGrpSpPr>
        <p:grpSpPr>
          <a:xfrm>
            <a:off x="1136140" y="2584117"/>
            <a:ext cx="2043817" cy="1738362"/>
            <a:chOff x="3158275" y="2452400"/>
            <a:chExt cx="323650" cy="275275"/>
          </a:xfrm>
        </p:grpSpPr>
        <p:sp>
          <p:nvSpPr>
            <p:cNvPr id="134" name="Google Shape;1298;p51"/>
            <p:cNvSpPr/>
            <p:nvPr/>
          </p:nvSpPr>
          <p:spPr>
            <a:xfrm>
              <a:off x="3168275" y="2678150"/>
              <a:ext cx="263050" cy="48400"/>
            </a:xfrm>
            <a:custGeom>
              <a:avLst/>
              <a:gdLst/>
              <a:ahLst/>
              <a:cxnLst/>
              <a:rect l="l" t="t" r="r" b="b"/>
              <a:pathLst>
                <a:path w="10522" h="1936" extrusionOk="0">
                  <a:moveTo>
                    <a:pt x="0" y="1"/>
                  </a:moveTo>
                  <a:lnTo>
                    <a:pt x="0" y="446"/>
                  </a:lnTo>
                  <a:lnTo>
                    <a:pt x="912" y="535"/>
                  </a:lnTo>
                  <a:lnTo>
                    <a:pt x="1802" y="623"/>
                  </a:lnTo>
                  <a:lnTo>
                    <a:pt x="2380" y="668"/>
                  </a:lnTo>
                  <a:lnTo>
                    <a:pt x="3048" y="735"/>
                  </a:lnTo>
                  <a:lnTo>
                    <a:pt x="4649" y="935"/>
                  </a:lnTo>
                  <a:lnTo>
                    <a:pt x="5161" y="1002"/>
                  </a:lnTo>
                  <a:lnTo>
                    <a:pt x="5227" y="1002"/>
                  </a:lnTo>
                  <a:lnTo>
                    <a:pt x="5272" y="1024"/>
                  </a:lnTo>
                  <a:lnTo>
                    <a:pt x="6184" y="1135"/>
                  </a:lnTo>
                  <a:lnTo>
                    <a:pt x="6139" y="646"/>
                  </a:lnTo>
                  <a:lnTo>
                    <a:pt x="5339" y="535"/>
                  </a:lnTo>
                  <a:lnTo>
                    <a:pt x="5227" y="535"/>
                  </a:lnTo>
                  <a:lnTo>
                    <a:pt x="4716" y="446"/>
                  </a:lnTo>
                  <a:lnTo>
                    <a:pt x="3203" y="268"/>
                  </a:lnTo>
                  <a:lnTo>
                    <a:pt x="2269" y="156"/>
                  </a:lnTo>
                  <a:lnTo>
                    <a:pt x="1001" y="90"/>
                  </a:lnTo>
                  <a:lnTo>
                    <a:pt x="0" y="1"/>
                  </a:lnTo>
                  <a:close/>
                  <a:moveTo>
                    <a:pt x="7074" y="801"/>
                  </a:moveTo>
                  <a:lnTo>
                    <a:pt x="7163" y="1291"/>
                  </a:lnTo>
                  <a:lnTo>
                    <a:pt x="7785" y="1402"/>
                  </a:lnTo>
                  <a:lnTo>
                    <a:pt x="8230" y="1491"/>
                  </a:lnTo>
                  <a:lnTo>
                    <a:pt x="9454" y="1758"/>
                  </a:lnTo>
                  <a:lnTo>
                    <a:pt x="10410" y="1936"/>
                  </a:lnTo>
                  <a:lnTo>
                    <a:pt x="10521" y="1469"/>
                  </a:lnTo>
                  <a:lnTo>
                    <a:pt x="9431" y="1269"/>
                  </a:lnTo>
                  <a:lnTo>
                    <a:pt x="8275" y="1024"/>
                  </a:lnTo>
                  <a:lnTo>
                    <a:pt x="7785" y="913"/>
                  </a:lnTo>
                  <a:lnTo>
                    <a:pt x="7074" y="801"/>
                  </a:lnTo>
                  <a:close/>
                </a:path>
              </a:pathLst>
            </a:custGeom>
            <a:solidFill>
              <a:srgbClr val="DFA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99;p51"/>
            <p:cNvSpPr/>
            <p:nvPr/>
          </p:nvSpPr>
          <p:spPr>
            <a:xfrm>
              <a:off x="3298950" y="2691500"/>
              <a:ext cx="23925" cy="15050"/>
            </a:xfrm>
            <a:custGeom>
              <a:avLst/>
              <a:gdLst/>
              <a:ahLst/>
              <a:cxnLst/>
              <a:rect l="l" t="t" r="r" b="b"/>
              <a:pathLst>
                <a:path w="957" h="602" fill="none" extrusionOk="0">
                  <a:moveTo>
                    <a:pt x="0" y="468"/>
                  </a:moveTo>
                  <a:lnTo>
                    <a:pt x="0" y="468"/>
                  </a:lnTo>
                  <a:lnTo>
                    <a:pt x="45" y="490"/>
                  </a:lnTo>
                  <a:lnTo>
                    <a:pt x="45" y="490"/>
                  </a:lnTo>
                  <a:lnTo>
                    <a:pt x="957" y="601"/>
                  </a:lnTo>
                  <a:lnTo>
                    <a:pt x="957" y="601"/>
                  </a:lnTo>
                  <a:lnTo>
                    <a:pt x="912" y="112"/>
                  </a:lnTo>
                  <a:lnTo>
                    <a:pt x="912" y="112"/>
                  </a:lnTo>
                  <a:lnTo>
                    <a:pt x="112" y="1"/>
                  </a:lnTo>
                  <a:lnTo>
                    <a:pt x="112" y="1"/>
                  </a:lnTo>
                  <a:lnTo>
                    <a:pt x="67" y="1"/>
                  </a:lnTo>
                  <a:lnTo>
                    <a:pt x="0" y="4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00;p51"/>
            <p:cNvSpPr/>
            <p:nvPr/>
          </p:nvSpPr>
          <p:spPr>
            <a:xfrm>
              <a:off x="3168275" y="2678150"/>
              <a:ext cx="132375" cy="25050"/>
            </a:xfrm>
            <a:custGeom>
              <a:avLst/>
              <a:gdLst/>
              <a:ahLst/>
              <a:cxnLst/>
              <a:rect l="l" t="t" r="r" b="b"/>
              <a:pathLst>
                <a:path w="5295" h="1002" fill="none" extrusionOk="0">
                  <a:moveTo>
                    <a:pt x="0" y="446"/>
                  </a:moveTo>
                  <a:lnTo>
                    <a:pt x="0" y="446"/>
                  </a:lnTo>
                  <a:lnTo>
                    <a:pt x="912" y="535"/>
                  </a:lnTo>
                  <a:lnTo>
                    <a:pt x="1802" y="623"/>
                  </a:lnTo>
                  <a:lnTo>
                    <a:pt x="1802" y="623"/>
                  </a:lnTo>
                  <a:lnTo>
                    <a:pt x="2380" y="668"/>
                  </a:lnTo>
                  <a:lnTo>
                    <a:pt x="3048" y="735"/>
                  </a:lnTo>
                  <a:lnTo>
                    <a:pt x="4649" y="935"/>
                  </a:lnTo>
                  <a:lnTo>
                    <a:pt x="4649" y="935"/>
                  </a:lnTo>
                  <a:lnTo>
                    <a:pt x="5161" y="1002"/>
                  </a:lnTo>
                  <a:lnTo>
                    <a:pt x="5161" y="1002"/>
                  </a:lnTo>
                  <a:lnTo>
                    <a:pt x="5227" y="1002"/>
                  </a:lnTo>
                  <a:lnTo>
                    <a:pt x="5294" y="535"/>
                  </a:lnTo>
                  <a:lnTo>
                    <a:pt x="5294" y="535"/>
                  </a:lnTo>
                  <a:lnTo>
                    <a:pt x="5227" y="535"/>
                  </a:lnTo>
                  <a:lnTo>
                    <a:pt x="5227" y="535"/>
                  </a:lnTo>
                  <a:lnTo>
                    <a:pt x="4716" y="446"/>
                  </a:lnTo>
                  <a:lnTo>
                    <a:pt x="4716" y="446"/>
                  </a:lnTo>
                  <a:lnTo>
                    <a:pt x="3203" y="268"/>
                  </a:lnTo>
                  <a:lnTo>
                    <a:pt x="2269" y="156"/>
                  </a:lnTo>
                  <a:lnTo>
                    <a:pt x="2269" y="156"/>
                  </a:lnTo>
                  <a:lnTo>
                    <a:pt x="1001" y="90"/>
                  </a:lnTo>
                  <a:lnTo>
                    <a:pt x="0" y="1"/>
                  </a:lnTo>
                  <a:lnTo>
                    <a:pt x="0" y="4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01;p51"/>
            <p:cNvSpPr/>
            <p:nvPr/>
          </p:nvSpPr>
          <p:spPr>
            <a:xfrm>
              <a:off x="3345100" y="2698175"/>
              <a:ext cx="86225" cy="28375"/>
            </a:xfrm>
            <a:custGeom>
              <a:avLst/>
              <a:gdLst/>
              <a:ahLst/>
              <a:cxnLst/>
              <a:rect l="l" t="t" r="r" b="b"/>
              <a:pathLst>
                <a:path w="3449" h="1135" fill="none" extrusionOk="0">
                  <a:moveTo>
                    <a:pt x="1157" y="690"/>
                  </a:moveTo>
                  <a:lnTo>
                    <a:pt x="1157" y="690"/>
                  </a:lnTo>
                  <a:lnTo>
                    <a:pt x="2381" y="957"/>
                  </a:lnTo>
                  <a:lnTo>
                    <a:pt x="3337" y="1135"/>
                  </a:lnTo>
                  <a:lnTo>
                    <a:pt x="3448" y="668"/>
                  </a:lnTo>
                  <a:lnTo>
                    <a:pt x="3448" y="668"/>
                  </a:lnTo>
                  <a:lnTo>
                    <a:pt x="2358" y="468"/>
                  </a:lnTo>
                  <a:lnTo>
                    <a:pt x="1202" y="223"/>
                  </a:lnTo>
                  <a:lnTo>
                    <a:pt x="1202" y="223"/>
                  </a:lnTo>
                  <a:lnTo>
                    <a:pt x="712" y="112"/>
                  </a:lnTo>
                  <a:lnTo>
                    <a:pt x="1" y="0"/>
                  </a:lnTo>
                  <a:lnTo>
                    <a:pt x="1" y="0"/>
                  </a:lnTo>
                  <a:lnTo>
                    <a:pt x="90" y="490"/>
                  </a:lnTo>
                  <a:lnTo>
                    <a:pt x="90" y="490"/>
                  </a:lnTo>
                  <a:lnTo>
                    <a:pt x="712" y="601"/>
                  </a:lnTo>
                  <a:lnTo>
                    <a:pt x="1157" y="690"/>
                  </a:lnTo>
                  <a:lnTo>
                    <a:pt x="1157" y="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02;p51"/>
            <p:cNvSpPr/>
            <p:nvPr/>
          </p:nvSpPr>
          <p:spPr>
            <a:xfrm>
              <a:off x="3168275" y="2637550"/>
              <a:ext cx="273050" cy="77325"/>
            </a:xfrm>
            <a:custGeom>
              <a:avLst/>
              <a:gdLst/>
              <a:ahLst/>
              <a:cxnLst/>
              <a:rect l="l" t="t" r="r" b="b"/>
              <a:pathLst>
                <a:path w="10922" h="3093" extrusionOk="0">
                  <a:moveTo>
                    <a:pt x="45" y="1"/>
                  </a:moveTo>
                  <a:lnTo>
                    <a:pt x="0" y="1625"/>
                  </a:lnTo>
                  <a:lnTo>
                    <a:pt x="1001" y="1714"/>
                  </a:lnTo>
                  <a:lnTo>
                    <a:pt x="2269" y="1780"/>
                  </a:lnTo>
                  <a:lnTo>
                    <a:pt x="3203" y="1892"/>
                  </a:lnTo>
                  <a:lnTo>
                    <a:pt x="4716" y="2070"/>
                  </a:lnTo>
                  <a:lnTo>
                    <a:pt x="5227" y="2159"/>
                  </a:lnTo>
                  <a:lnTo>
                    <a:pt x="5339" y="2159"/>
                  </a:lnTo>
                  <a:lnTo>
                    <a:pt x="6139" y="2270"/>
                  </a:lnTo>
                  <a:lnTo>
                    <a:pt x="6117" y="2003"/>
                  </a:lnTo>
                  <a:lnTo>
                    <a:pt x="6117" y="1825"/>
                  </a:lnTo>
                  <a:lnTo>
                    <a:pt x="5361" y="1714"/>
                  </a:lnTo>
                  <a:lnTo>
                    <a:pt x="4160" y="1536"/>
                  </a:lnTo>
                  <a:lnTo>
                    <a:pt x="3226" y="1447"/>
                  </a:lnTo>
                  <a:lnTo>
                    <a:pt x="2291" y="1358"/>
                  </a:lnTo>
                  <a:lnTo>
                    <a:pt x="1379" y="1291"/>
                  </a:lnTo>
                  <a:lnTo>
                    <a:pt x="512" y="1247"/>
                  </a:lnTo>
                  <a:lnTo>
                    <a:pt x="512" y="1091"/>
                  </a:lnTo>
                  <a:lnTo>
                    <a:pt x="490" y="913"/>
                  </a:lnTo>
                  <a:lnTo>
                    <a:pt x="467" y="757"/>
                  </a:lnTo>
                  <a:lnTo>
                    <a:pt x="401" y="602"/>
                  </a:lnTo>
                  <a:lnTo>
                    <a:pt x="334" y="446"/>
                  </a:lnTo>
                  <a:lnTo>
                    <a:pt x="267" y="290"/>
                  </a:lnTo>
                  <a:lnTo>
                    <a:pt x="156" y="157"/>
                  </a:lnTo>
                  <a:lnTo>
                    <a:pt x="45" y="1"/>
                  </a:lnTo>
                  <a:close/>
                  <a:moveTo>
                    <a:pt x="10922" y="1513"/>
                  </a:moveTo>
                  <a:lnTo>
                    <a:pt x="10788" y="1602"/>
                  </a:lnTo>
                  <a:lnTo>
                    <a:pt x="10699" y="1691"/>
                  </a:lnTo>
                  <a:lnTo>
                    <a:pt x="10610" y="1803"/>
                  </a:lnTo>
                  <a:lnTo>
                    <a:pt x="10521" y="1914"/>
                  </a:lnTo>
                  <a:lnTo>
                    <a:pt x="10454" y="2025"/>
                  </a:lnTo>
                  <a:lnTo>
                    <a:pt x="10410" y="2181"/>
                  </a:lnTo>
                  <a:lnTo>
                    <a:pt x="10388" y="2314"/>
                  </a:lnTo>
                  <a:lnTo>
                    <a:pt x="10365" y="2492"/>
                  </a:lnTo>
                  <a:lnTo>
                    <a:pt x="6962" y="1869"/>
                  </a:lnTo>
                  <a:lnTo>
                    <a:pt x="6985" y="1936"/>
                  </a:lnTo>
                  <a:lnTo>
                    <a:pt x="7074" y="2425"/>
                  </a:lnTo>
                  <a:lnTo>
                    <a:pt x="7785" y="2537"/>
                  </a:lnTo>
                  <a:lnTo>
                    <a:pt x="8275" y="2648"/>
                  </a:lnTo>
                  <a:lnTo>
                    <a:pt x="9431" y="2893"/>
                  </a:lnTo>
                  <a:lnTo>
                    <a:pt x="10521" y="3093"/>
                  </a:lnTo>
                  <a:lnTo>
                    <a:pt x="10632" y="2581"/>
                  </a:lnTo>
                  <a:lnTo>
                    <a:pt x="10677" y="2403"/>
                  </a:lnTo>
                  <a:lnTo>
                    <a:pt x="10922" y="1513"/>
                  </a:lnTo>
                  <a:close/>
                </a:path>
              </a:pathLst>
            </a:custGeom>
            <a:solidFill>
              <a:srgbClr val="D59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03;p51"/>
            <p:cNvSpPr/>
            <p:nvPr/>
          </p:nvSpPr>
          <p:spPr>
            <a:xfrm>
              <a:off x="3300625" y="2680375"/>
              <a:ext cx="21150" cy="13925"/>
            </a:xfrm>
            <a:custGeom>
              <a:avLst/>
              <a:gdLst/>
              <a:ahLst/>
              <a:cxnLst/>
              <a:rect l="l" t="t" r="r" b="b"/>
              <a:pathLst>
                <a:path w="846" h="557" fill="none" extrusionOk="0">
                  <a:moveTo>
                    <a:pt x="67" y="1"/>
                  </a:moveTo>
                  <a:lnTo>
                    <a:pt x="0" y="446"/>
                  </a:lnTo>
                  <a:lnTo>
                    <a:pt x="0" y="446"/>
                  </a:lnTo>
                  <a:lnTo>
                    <a:pt x="45" y="446"/>
                  </a:lnTo>
                  <a:lnTo>
                    <a:pt x="45" y="446"/>
                  </a:lnTo>
                  <a:lnTo>
                    <a:pt x="845" y="557"/>
                  </a:lnTo>
                  <a:lnTo>
                    <a:pt x="845" y="557"/>
                  </a:lnTo>
                  <a:lnTo>
                    <a:pt x="823" y="290"/>
                  </a:lnTo>
                  <a:lnTo>
                    <a:pt x="823" y="290"/>
                  </a:lnTo>
                  <a:lnTo>
                    <a:pt x="823" y="112"/>
                  </a:lnTo>
                  <a:lnTo>
                    <a:pt x="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04;p51"/>
            <p:cNvSpPr/>
            <p:nvPr/>
          </p:nvSpPr>
          <p:spPr>
            <a:xfrm>
              <a:off x="3168275" y="2637550"/>
              <a:ext cx="134025" cy="53975"/>
            </a:xfrm>
            <a:custGeom>
              <a:avLst/>
              <a:gdLst/>
              <a:ahLst/>
              <a:cxnLst/>
              <a:rect l="l" t="t" r="r" b="b"/>
              <a:pathLst>
                <a:path w="5361" h="2159" fill="none" extrusionOk="0">
                  <a:moveTo>
                    <a:pt x="0" y="1625"/>
                  </a:moveTo>
                  <a:lnTo>
                    <a:pt x="0" y="1625"/>
                  </a:lnTo>
                  <a:lnTo>
                    <a:pt x="1001" y="1714"/>
                  </a:lnTo>
                  <a:lnTo>
                    <a:pt x="2269" y="1780"/>
                  </a:lnTo>
                  <a:lnTo>
                    <a:pt x="2269" y="1780"/>
                  </a:lnTo>
                  <a:lnTo>
                    <a:pt x="3203" y="1892"/>
                  </a:lnTo>
                  <a:lnTo>
                    <a:pt x="4716" y="2070"/>
                  </a:lnTo>
                  <a:lnTo>
                    <a:pt x="4716" y="2070"/>
                  </a:lnTo>
                  <a:lnTo>
                    <a:pt x="5227" y="2159"/>
                  </a:lnTo>
                  <a:lnTo>
                    <a:pt x="5227" y="2159"/>
                  </a:lnTo>
                  <a:lnTo>
                    <a:pt x="5294" y="2159"/>
                  </a:lnTo>
                  <a:lnTo>
                    <a:pt x="5361" y="1714"/>
                  </a:lnTo>
                  <a:lnTo>
                    <a:pt x="4160" y="1536"/>
                  </a:lnTo>
                  <a:lnTo>
                    <a:pt x="4160" y="1536"/>
                  </a:lnTo>
                  <a:lnTo>
                    <a:pt x="3226" y="1447"/>
                  </a:lnTo>
                  <a:lnTo>
                    <a:pt x="2291" y="1358"/>
                  </a:lnTo>
                  <a:lnTo>
                    <a:pt x="1379" y="1291"/>
                  </a:lnTo>
                  <a:lnTo>
                    <a:pt x="512" y="1247"/>
                  </a:lnTo>
                  <a:lnTo>
                    <a:pt x="512" y="1247"/>
                  </a:lnTo>
                  <a:lnTo>
                    <a:pt x="512" y="1091"/>
                  </a:lnTo>
                  <a:lnTo>
                    <a:pt x="490" y="913"/>
                  </a:lnTo>
                  <a:lnTo>
                    <a:pt x="467" y="757"/>
                  </a:lnTo>
                  <a:lnTo>
                    <a:pt x="401" y="602"/>
                  </a:lnTo>
                  <a:lnTo>
                    <a:pt x="334" y="446"/>
                  </a:lnTo>
                  <a:lnTo>
                    <a:pt x="267" y="290"/>
                  </a:lnTo>
                  <a:lnTo>
                    <a:pt x="156" y="157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0" y="16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05;p51"/>
            <p:cNvSpPr/>
            <p:nvPr/>
          </p:nvSpPr>
          <p:spPr>
            <a:xfrm>
              <a:off x="3342325" y="2675375"/>
              <a:ext cx="99000" cy="39500"/>
            </a:xfrm>
            <a:custGeom>
              <a:avLst/>
              <a:gdLst/>
              <a:ahLst/>
              <a:cxnLst/>
              <a:rect l="l" t="t" r="r" b="b"/>
              <a:pathLst>
                <a:path w="3960" h="1580" fill="none" extrusionOk="0">
                  <a:moveTo>
                    <a:pt x="3960" y="0"/>
                  </a:moveTo>
                  <a:lnTo>
                    <a:pt x="3960" y="0"/>
                  </a:lnTo>
                  <a:lnTo>
                    <a:pt x="3826" y="89"/>
                  </a:lnTo>
                  <a:lnTo>
                    <a:pt x="3737" y="178"/>
                  </a:lnTo>
                  <a:lnTo>
                    <a:pt x="3648" y="290"/>
                  </a:lnTo>
                  <a:lnTo>
                    <a:pt x="3559" y="401"/>
                  </a:lnTo>
                  <a:lnTo>
                    <a:pt x="3492" y="512"/>
                  </a:lnTo>
                  <a:lnTo>
                    <a:pt x="3448" y="668"/>
                  </a:lnTo>
                  <a:lnTo>
                    <a:pt x="3426" y="801"/>
                  </a:lnTo>
                  <a:lnTo>
                    <a:pt x="3403" y="979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23" y="423"/>
                  </a:lnTo>
                  <a:lnTo>
                    <a:pt x="23" y="423"/>
                  </a:lnTo>
                  <a:lnTo>
                    <a:pt x="112" y="912"/>
                  </a:lnTo>
                  <a:lnTo>
                    <a:pt x="112" y="912"/>
                  </a:lnTo>
                  <a:lnTo>
                    <a:pt x="823" y="1024"/>
                  </a:lnTo>
                  <a:lnTo>
                    <a:pt x="1313" y="1135"/>
                  </a:lnTo>
                  <a:lnTo>
                    <a:pt x="1313" y="1135"/>
                  </a:lnTo>
                  <a:lnTo>
                    <a:pt x="2469" y="1380"/>
                  </a:lnTo>
                  <a:lnTo>
                    <a:pt x="3559" y="1580"/>
                  </a:lnTo>
                  <a:lnTo>
                    <a:pt x="3559" y="1580"/>
                  </a:lnTo>
                  <a:lnTo>
                    <a:pt x="3670" y="1068"/>
                  </a:lnTo>
                  <a:lnTo>
                    <a:pt x="3670" y="1068"/>
                  </a:lnTo>
                  <a:lnTo>
                    <a:pt x="3715" y="890"/>
                  </a:lnTo>
                  <a:lnTo>
                    <a:pt x="3715" y="890"/>
                  </a:lnTo>
                  <a:lnTo>
                    <a:pt x="3960" y="0"/>
                  </a:lnTo>
                  <a:lnTo>
                    <a:pt x="39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06;p51"/>
            <p:cNvSpPr/>
            <p:nvPr/>
          </p:nvSpPr>
          <p:spPr>
            <a:xfrm>
              <a:off x="3319525" y="2653675"/>
              <a:ext cx="31150" cy="69550"/>
            </a:xfrm>
            <a:custGeom>
              <a:avLst/>
              <a:gdLst/>
              <a:ahLst/>
              <a:cxnLst/>
              <a:rect l="l" t="t" r="r" b="b"/>
              <a:pathLst>
                <a:path w="1246" h="2782" extrusionOk="0">
                  <a:moveTo>
                    <a:pt x="690" y="1"/>
                  </a:moveTo>
                  <a:lnTo>
                    <a:pt x="423" y="112"/>
                  </a:lnTo>
                  <a:lnTo>
                    <a:pt x="45" y="312"/>
                  </a:lnTo>
                  <a:lnTo>
                    <a:pt x="0" y="335"/>
                  </a:lnTo>
                  <a:lnTo>
                    <a:pt x="45" y="957"/>
                  </a:lnTo>
                  <a:lnTo>
                    <a:pt x="67" y="1180"/>
                  </a:lnTo>
                  <a:lnTo>
                    <a:pt x="67" y="1358"/>
                  </a:lnTo>
                  <a:lnTo>
                    <a:pt x="89" y="1625"/>
                  </a:lnTo>
                  <a:lnTo>
                    <a:pt x="134" y="2114"/>
                  </a:lnTo>
                  <a:lnTo>
                    <a:pt x="134" y="2648"/>
                  </a:lnTo>
                  <a:lnTo>
                    <a:pt x="379" y="2470"/>
                  </a:lnTo>
                  <a:lnTo>
                    <a:pt x="468" y="2425"/>
                  </a:lnTo>
                  <a:lnTo>
                    <a:pt x="534" y="2403"/>
                  </a:lnTo>
                  <a:lnTo>
                    <a:pt x="1246" y="2781"/>
                  </a:lnTo>
                  <a:lnTo>
                    <a:pt x="1113" y="2270"/>
                  </a:lnTo>
                  <a:lnTo>
                    <a:pt x="1024" y="1780"/>
                  </a:lnTo>
                  <a:lnTo>
                    <a:pt x="935" y="1291"/>
                  </a:lnTo>
                  <a:lnTo>
                    <a:pt x="912" y="1224"/>
                  </a:lnTo>
                  <a:lnTo>
                    <a:pt x="801" y="691"/>
                  </a:lnTo>
                  <a:lnTo>
                    <a:pt x="801" y="624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EC6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07;p51"/>
            <p:cNvSpPr/>
            <p:nvPr/>
          </p:nvSpPr>
          <p:spPr>
            <a:xfrm>
              <a:off x="3159925" y="2454050"/>
              <a:ext cx="320875" cy="216900"/>
            </a:xfrm>
            <a:custGeom>
              <a:avLst/>
              <a:gdLst/>
              <a:ahLst/>
              <a:cxnLst/>
              <a:rect l="l" t="t" r="r" b="b"/>
              <a:pathLst>
                <a:path w="12835" h="8676" extrusionOk="0">
                  <a:moveTo>
                    <a:pt x="3537" y="1"/>
                  </a:moveTo>
                  <a:lnTo>
                    <a:pt x="3137" y="23"/>
                  </a:lnTo>
                  <a:lnTo>
                    <a:pt x="2737" y="68"/>
                  </a:lnTo>
                  <a:lnTo>
                    <a:pt x="2358" y="134"/>
                  </a:lnTo>
                  <a:lnTo>
                    <a:pt x="1980" y="268"/>
                  </a:lnTo>
                  <a:lnTo>
                    <a:pt x="1624" y="401"/>
                  </a:lnTo>
                  <a:lnTo>
                    <a:pt x="1269" y="579"/>
                  </a:lnTo>
                  <a:lnTo>
                    <a:pt x="1024" y="735"/>
                  </a:lnTo>
                  <a:lnTo>
                    <a:pt x="801" y="913"/>
                  </a:lnTo>
                  <a:lnTo>
                    <a:pt x="557" y="1113"/>
                  </a:lnTo>
                  <a:lnTo>
                    <a:pt x="334" y="1358"/>
                  </a:lnTo>
                  <a:lnTo>
                    <a:pt x="1" y="7052"/>
                  </a:lnTo>
                  <a:lnTo>
                    <a:pt x="201" y="6918"/>
                  </a:lnTo>
                  <a:lnTo>
                    <a:pt x="379" y="6807"/>
                  </a:lnTo>
                  <a:lnTo>
                    <a:pt x="735" y="6629"/>
                  </a:lnTo>
                  <a:lnTo>
                    <a:pt x="1113" y="6473"/>
                  </a:lnTo>
                  <a:lnTo>
                    <a:pt x="1491" y="6362"/>
                  </a:lnTo>
                  <a:lnTo>
                    <a:pt x="1869" y="6273"/>
                  </a:lnTo>
                  <a:lnTo>
                    <a:pt x="2247" y="6229"/>
                  </a:lnTo>
                  <a:lnTo>
                    <a:pt x="2648" y="6229"/>
                  </a:lnTo>
                  <a:lnTo>
                    <a:pt x="3048" y="6251"/>
                  </a:lnTo>
                  <a:lnTo>
                    <a:pt x="3471" y="6296"/>
                  </a:lnTo>
                  <a:lnTo>
                    <a:pt x="3871" y="6385"/>
                  </a:lnTo>
                  <a:lnTo>
                    <a:pt x="4227" y="6518"/>
                  </a:lnTo>
                  <a:lnTo>
                    <a:pt x="4560" y="6674"/>
                  </a:lnTo>
                  <a:lnTo>
                    <a:pt x="4872" y="6896"/>
                  </a:lnTo>
                  <a:lnTo>
                    <a:pt x="5139" y="7119"/>
                  </a:lnTo>
                  <a:lnTo>
                    <a:pt x="5383" y="7408"/>
                  </a:lnTo>
                  <a:lnTo>
                    <a:pt x="5584" y="7719"/>
                  </a:lnTo>
                  <a:lnTo>
                    <a:pt x="5762" y="8053"/>
                  </a:lnTo>
                  <a:lnTo>
                    <a:pt x="6029" y="7786"/>
                  </a:lnTo>
                  <a:lnTo>
                    <a:pt x="6318" y="7541"/>
                  </a:lnTo>
                  <a:lnTo>
                    <a:pt x="6629" y="7341"/>
                  </a:lnTo>
                  <a:lnTo>
                    <a:pt x="6940" y="7185"/>
                  </a:lnTo>
                  <a:lnTo>
                    <a:pt x="7296" y="7074"/>
                  </a:lnTo>
                  <a:lnTo>
                    <a:pt x="7674" y="7007"/>
                  </a:lnTo>
                  <a:lnTo>
                    <a:pt x="8053" y="6985"/>
                  </a:lnTo>
                  <a:lnTo>
                    <a:pt x="8453" y="7007"/>
                  </a:lnTo>
                  <a:lnTo>
                    <a:pt x="8876" y="7074"/>
                  </a:lnTo>
                  <a:lnTo>
                    <a:pt x="9276" y="7163"/>
                  </a:lnTo>
                  <a:lnTo>
                    <a:pt x="9654" y="7274"/>
                  </a:lnTo>
                  <a:lnTo>
                    <a:pt x="10010" y="7430"/>
                  </a:lnTo>
                  <a:lnTo>
                    <a:pt x="10344" y="7608"/>
                  </a:lnTo>
                  <a:lnTo>
                    <a:pt x="10677" y="7830"/>
                  </a:lnTo>
                  <a:lnTo>
                    <a:pt x="10989" y="8075"/>
                  </a:lnTo>
                  <a:lnTo>
                    <a:pt x="11278" y="8342"/>
                  </a:lnTo>
                  <a:lnTo>
                    <a:pt x="11434" y="8498"/>
                  </a:lnTo>
                  <a:lnTo>
                    <a:pt x="11567" y="8676"/>
                  </a:lnTo>
                  <a:lnTo>
                    <a:pt x="12835" y="3115"/>
                  </a:lnTo>
                  <a:lnTo>
                    <a:pt x="12679" y="2826"/>
                  </a:lnTo>
                  <a:lnTo>
                    <a:pt x="12523" y="2559"/>
                  </a:lnTo>
                  <a:lnTo>
                    <a:pt x="12345" y="2336"/>
                  </a:lnTo>
                  <a:lnTo>
                    <a:pt x="12168" y="2136"/>
                  </a:lnTo>
                  <a:lnTo>
                    <a:pt x="11856" y="1847"/>
                  </a:lnTo>
                  <a:lnTo>
                    <a:pt x="11567" y="1602"/>
                  </a:lnTo>
                  <a:lnTo>
                    <a:pt x="11233" y="1402"/>
                  </a:lnTo>
                  <a:lnTo>
                    <a:pt x="10877" y="1202"/>
                  </a:lnTo>
                  <a:lnTo>
                    <a:pt x="10522" y="1046"/>
                  </a:lnTo>
                  <a:lnTo>
                    <a:pt x="10143" y="935"/>
                  </a:lnTo>
                  <a:lnTo>
                    <a:pt x="9765" y="846"/>
                  </a:lnTo>
                  <a:lnTo>
                    <a:pt x="9343" y="779"/>
                  </a:lnTo>
                  <a:lnTo>
                    <a:pt x="8942" y="757"/>
                  </a:lnTo>
                  <a:lnTo>
                    <a:pt x="8542" y="779"/>
                  </a:lnTo>
                  <a:lnTo>
                    <a:pt x="8186" y="846"/>
                  </a:lnTo>
                  <a:lnTo>
                    <a:pt x="7830" y="957"/>
                  </a:lnTo>
                  <a:lnTo>
                    <a:pt x="7497" y="1113"/>
                  </a:lnTo>
                  <a:lnTo>
                    <a:pt x="7185" y="1313"/>
                  </a:lnTo>
                  <a:lnTo>
                    <a:pt x="6896" y="1558"/>
                  </a:lnTo>
                  <a:lnTo>
                    <a:pt x="6651" y="1847"/>
                  </a:lnTo>
                  <a:lnTo>
                    <a:pt x="6473" y="1491"/>
                  </a:lnTo>
                  <a:lnTo>
                    <a:pt x="6251" y="1180"/>
                  </a:lnTo>
                  <a:lnTo>
                    <a:pt x="6029" y="913"/>
                  </a:lnTo>
                  <a:lnTo>
                    <a:pt x="5739" y="668"/>
                  </a:lnTo>
                  <a:lnTo>
                    <a:pt x="5450" y="468"/>
                  </a:lnTo>
                  <a:lnTo>
                    <a:pt x="5117" y="312"/>
                  </a:lnTo>
                  <a:lnTo>
                    <a:pt x="4738" y="179"/>
                  </a:lnTo>
                  <a:lnTo>
                    <a:pt x="4338" y="90"/>
                  </a:lnTo>
                  <a:lnTo>
                    <a:pt x="3938" y="23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08;p51"/>
            <p:cNvSpPr/>
            <p:nvPr/>
          </p:nvSpPr>
          <p:spPr>
            <a:xfrm>
              <a:off x="3159925" y="2454050"/>
              <a:ext cx="166300" cy="201325"/>
            </a:xfrm>
            <a:custGeom>
              <a:avLst/>
              <a:gdLst/>
              <a:ahLst/>
              <a:cxnLst/>
              <a:rect l="l" t="t" r="r" b="b"/>
              <a:pathLst>
                <a:path w="6652" h="8053" fill="none" extrusionOk="0">
                  <a:moveTo>
                    <a:pt x="4338" y="90"/>
                  </a:moveTo>
                  <a:lnTo>
                    <a:pt x="4338" y="90"/>
                  </a:lnTo>
                  <a:lnTo>
                    <a:pt x="3938" y="23"/>
                  </a:lnTo>
                  <a:lnTo>
                    <a:pt x="3537" y="1"/>
                  </a:lnTo>
                  <a:lnTo>
                    <a:pt x="3137" y="23"/>
                  </a:lnTo>
                  <a:lnTo>
                    <a:pt x="2737" y="68"/>
                  </a:lnTo>
                  <a:lnTo>
                    <a:pt x="2358" y="134"/>
                  </a:lnTo>
                  <a:lnTo>
                    <a:pt x="1980" y="268"/>
                  </a:lnTo>
                  <a:lnTo>
                    <a:pt x="1624" y="401"/>
                  </a:lnTo>
                  <a:lnTo>
                    <a:pt x="1269" y="579"/>
                  </a:lnTo>
                  <a:lnTo>
                    <a:pt x="1269" y="579"/>
                  </a:lnTo>
                  <a:lnTo>
                    <a:pt x="1024" y="735"/>
                  </a:lnTo>
                  <a:lnTo>
                    <a:pt x="801" y="913"/>
                  </a:lnTo>
                  <a:lnTo>
                    <a:pt x="557" y="1113"/>
                  </a:lnTo>
                  <a:lnTo>
                    <a:pt x="334" y="1358"/>
                  </a:lnTo>
                  <a:lnTo>
                    <a:pt x="1" y="7052"/>
                  </a:lnTo>
                  <a:lnTo>
                    <a:pt x="1" y="7052"/>
                  </a:lnTo>
                  <a:lnTo>
                    <a:pt x="201" y="6918"/>
                  </a:lnTo>
                  <a:lnTo>
                    <a:pt x="379" y="6807"/>
                  </a:lnTo>
                  <a:lnTo>
                    <a:pt x="379" y="6807"/>
                  </a:lnTo>
                  <a:lnTo>
                    <a:pt x="735" y="6629"/>
                  </a:lnTo>
                  <a:lnTo>
                    <a:pt x="1113" y="6473"/>
                  </a:lnTo>
                  <a:lnTo>
                    <a:pt x="1491" y="6362"/>
                  </a:lnTo>
                  <a:lnTo>
                    <a:pt x="1869" y="6273"/>
                  </a:lnTo>
                  <a:lnTo>
                    <a:pt x="2247" y="6229"/>
                  </a:lnTo>
                  <a:lnTo>
                    <a:pt x="2648" y="6229"/>
                  </a:lnTo>
                  <a:lnTo>
                    <a:pt x="3048" y="6251"/>
                  </a:lnTo>
                  <a:lnTo>
                    <a:pt x="3471" y="6296"/>
                  </a:lnTo>
                  <a:lnTo>
                    <a:pt x="3471" y="6296"/>
                  </a:lnTo>
                  <a:lnTo>
                    <a:pt x="3871" y="6385"/>
                  </a:lnTo>
                  <a:lnTo>
                    <a:pt x="4227" y="6518"/>
                  </a:lnTo>
                  <a:lnTo>
                    <a:pt x="4560" y="6674"/>
                  </a:lnTo>
                  <a:lnTo>
                    <a:pt x="4872" y="6896"/>
                  </a:lnTo>
                  <a:lnTo>
                    <a:pt x="5139" y="7119"/>
                  </a:lnTo>
                  <a:lnTo>
                    <a:pt x="5383" y="7408"/>
                  </a:lnTo>
                  <a:lnTo>
                    <a:pt x="5584" y="7719"/>
                  </a:lnTo>
                  <a:lnTo>
                    <a:pt x="5762" y="8053"/>
                  </a:lnTo>
                  <a:lnTo>
                    <a:pt x="6651" y="1847"/>
                  </a:lnTo>
                  <a:lnTo>
                    <a:pt x="6651" y="1847"/>
                  </a:lnTo>
                  <a:lnTo>
                    <a:pt x="6473" y="1491"/>
                  </a:lnTo>
                  <a:lnTo>
                    <a:pt x="6251" y="1180"/>
                  </a:lnTo>
                  <a:lnTo>
                    <a:pt x="6029" y="913"/>
                  </a:lnTo>
                  <a:lnTo>
                    <a:pt x="5739" y="668"/>
                  </a:lnTo>
                  <a:lnTo>
                    <a:pt x="5450" y="468"/>
                  </a:lnTo>
                  <a:lnTo>
                    <a:pt x="5117" y="312"/>
                  </a:lnTo>
                  <a:lnTo>
                    <a:pt x="4738" y="179"/>
                  </a:lnTo>
                  <a:lnTo>
                    <a:pt x="4338" y="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09;p51"/>
            <p:cNvSpPr/>
            <p:nvPr/>
          </p:nvSpPr>
          <p:spPr>
            <a:xfrm>
              <a:off x="3289500" y="2501325"/>
              <a:ext cx="11150" cy="8925"/>
            </a:xfrm>
            <a:custGeom>
              <a:avLst/>
              <a:gdLst/>
              <a:ahLst/>
              <a:cxnLst/>
              <a:rect l="l" t="t" r="r" b="b"/>
              <a:pathLst>
                <a:path w="446" h="357" fill="none" extrusionOk="0">
                  <a:moveTo>
                    <a:pt x="178" y="112"/>
                  </a:moveTo>
                  <a:lnTo>
                    <a:pt x="178" y="112"/>
                  </a:lnTo>
                  <a:lnTo>
                    <a:pt x="445" y="356"/>
                  </a:lnTo>
                  <a:lnTo>
                    <a:pt x="445" y="356"/>
                  </a:lnTo>
                  <a:lnTo>
                    <a:pt x="178" y="112"/>
                  </a:lnTo>
                  <a:lnTo>
                    <a:pt x="178" y="1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8" y="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10;p51"/>
            <p:cNvSpPr/>
            <p:nvPr/>
          </p:nvSpPr>
          <p:spPr>
            <a:xfrm>
              <a:off x="3240550" y="2526350"/>
              <a:ext cx="48425" cy="22275"/>
            </a:xfrm>
            <a:custGeom>
              <a:avLst/>
              <a:gdLst/>
              <a:ahLst/>
              <a:cxnLst/>
              <a:rect l="l" t="t" r="r" b="b"/>
              <a:pathLst>
                <a:path w="1937" h="891" fill="none" extrusionOk="0">
                  <a:moveTo>
                    <a:pt x="1669" y="623"/>
                  </a:moveTo>
                  <a:lnTo>
                    <a:pt x="1669" y="623"/>
                  </a:lnTo>
                  <a:lnTo>
                    <a:pt x="1936" y="890"/>
                  </a:lnTo>
                  <a:lnTo>
                    <a:pt x="1936" y="890"/>
                  </a:lnTo>
                  <a:lnTo>
                    <a:pt x="1669" y="623"/>
                  </a:lnTo>
                  <a:lnTo>
                    <a:pt x="1669" y="623"/>
                  </a:lnTo>
                  <a:lnTo>
                    <a:pt x="1536" y="512"/>
                  </a:lnTo>
                  <a:lnTo>
                    <a:pt x="1402" y="401"/>
                  </a:lnTo>
                  <a:lnTo>
                    <a:pt x="1247" y="312"/>
                  </a:lnTo>
                  <a:lnTo>
                    <a:pt x="1091" y="223"/>
                  </a:lnTo>
                  <a:lnTo>
                    <a:pt x="935" y="156"/>
                  </a:lnTo>
                  <a:lnTo>
                    <a:pt x="757" y="112"/>
                  </a:lnTo>
                  <a:lnTo>
                    <a:pt x="557" y="67"/>
                  </a:lnTo>
                  <a:lnTo>
                    <a:pt x="357" y="23"/>
                  </a:lnTo>
                  <a:lnTo>
                    <a:pt x="357" y="23"/>
                  </a:lnTo>
                  <a:lnTo>
                    <a:pt x="179" y="2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9" y="23"/>
                  </a:lnTo>
                  <a:lnTo>
                    <a:pt x="357" y="23"/>
                  </a:lnTo>
                  <a:lnTo>
                    <a:pt x="357" y="23"/>
                  </a:lnTo>
                  <a:lnTo>
                    <a:pt x="557" y="67"/>
                  </a:lnTo>
                  <a:lnTo>
                    <a:pt x="757" y="112"/>
                  </a:lnTo>
                  <a:lnTo>
                    <a:pt x="935" y="156"/>
                  </a:lnTo>
                  <a:lnTo>
                    <a:pt x="1091" y="223"/>
                  </a:lnTo>
                  <a:lnTo>
                    <a:pt x="1247" y="312"/>
                  </a:lnTo>
                  <a:lnTo>
                    <a:pt x="1402" y="401"/>
                  </a:lnTo>
                  <a:lnTo>
                    <a:pt x="1536" y="512"/>
                  </a:lnTo>
                  <a:lnTo>
                    <a:pt x="1669" y="6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11;p51"/>
            <p:cNvSpPr/>
            <p:nvPr/>
          </p:nvSpPr>
          <p:spPr>
            <a:xfrm>
              <a:off x="3196075" y="2488525"/>
              <a:ext cx="63425" cy="12825"/>
            </a:xfrm>
            <a:custGeom>
              <a:avLst/>
              <a:gdLst/>
              <a:ahLst/>
              <a:cxnLst/>
              <a:rect l="l" t="t" r="r" b="b"/>
              <a:pathLst>
                <a:path w="2537" h="513" fill="none" extrusionOk="0">
                  <a:moveTo>
                    <a:pt x="1" y="512"/>
                  </a:moveTo>
                  <a:lnTo>
                    <a:pt x="1" y="512"/>
                  </a:lnTo>
                  <a:lnTo>
                    <a:pt x="267" y="357"/>
                  </a:lnTo>
                  <a:lnTo>
                    <a:pt x="557" y="246"/>
                  </a:lnTo>
                  <a:lnTo>
                    <a:pt x="868" y="134"/>
                  </a:lnTo>
                  <a:lnTo>
                    <a:pt x="1179" y="68"/>
                  </a:lnTo>
                  <a:lnTo>
                    <a:pt x="1513" y="23"/>
                  </a:lnTo>
                  <a:lnTo>
                    <a:pt x="1847" y="1"/>
                  </a:lnTo>
                  <a:lnTo>
                    <a:pt x="2180" y="1"/>
                  </a:lnTo>
                  <a:lnTo>
                    <a:pt x="2536" y="23"/>
                  </a:lnTo>
                  <a:lnTo>
                    <a:pt x="2536" y="23"/>
                  </a:lnTo>
                  <a:lnTo>
                    <a:pt x="2180" y="1"/>
                  </a:lnTo>
                  <a:lnTo>
                    <a:pt x="1847" y="1"/>
                  </a:lnTo>
                  <a:lnTo>
                    <a:pt x="1513" y="23"/>
                  </a:lnTo>
                  <a:lnTo>
                    <a:pt x="1179" y="68"/>
                  </a:lnTo>
                  <a:lnTo>
                    <a:pt x="868" y="134"/>
                  </a:lnTo>
                  <a:lnTo>
                    <a:pt x="557" y="246"/>
                  </a:lnTo>
                  <a:lnTo>
                    <a:pt x="267" y="357"/>
                  </a:lnTo>
                  <a:lnTo>
                    <a:pt x="1" y="5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12;p51"/>
            <p:cNvSpPr/>
            <p:nvPr/>
          </p:nvSpPr>
          <p:spPr>
            <a:xfrm>
              <a:off x="3208875" y="2528025"/>
              <a:ext cx="13350" cy="3350"/>
            </a:xfrm>
            <a:custGeom>
              <a:avLst/>
              <a:gdLst/>
              <a:ahLst/>
              <a:cxnLst/>
              <a:rect l="l" t="t" r="r" b="b"/>
              <a:pathLst>
                <a:path w="534" h="134" fill="none" extrusionOk="0">
                  <a:moveTo>
                    <a:pt x="0" y="134"/>
                  </a:moveTo>
                  <a:lnTo>
                    <a:pt x="0" y="134"/>
                  </a:lnTo>
                  <a:lnTo>
                    <a:pt x="245" y="67"/>
                  </a:lnTo>
                  <a:lnTo>
                    <a:pt x="245" y="67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245" y="67"/>
                  </a:lnTo>
                  <a:lnTo>
                    <a:pt x="245" y="67"/>
                  </a:lnTo>
                  <a:lnTo>
                    <a:pt x="0" y="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13;p51"/>
            <p:cNvSpPr/>
            <p:nvPr/>
          </p:nvSpPr>
          <p:spPr>
            <a:xfrm>
              <a:off x="3192175" y="2564150"/>
              <a:ext cx="74550" cy="10050"/>
            </a:xfrm>
            <a:custGeom>
              <a:avLst/>
              <a:gdLst/>
              <a:ahLst/>
              <a:cxnLst/>
              <a:rect l="l" t="t" r="r" b="b"/>
              <a:pathLst>
                <a:path w="2982" h="402" fill="none" extrusionOk="0">
                  <a:moveTo>
                    <a:pt x="757" y="68"/>
                  </a:moveTo>
                  <a:lnTo>
                    <a:pt x="757" y="68"/>
                  </a:lnTo>
                  <a:lnTo>
                    <a:pt x="1091" y="23"/>
                  </a:lnTo>
                  <a:lnTo>
                    <a:pt x="1447" y="1"/>
                  </a:lnTo>
                  <a:lnTo>
                    <a:pt x="1825" y="23"/>
                  </a:lnTo>
                  <a:lnTo>
                    <a:pt x="2247" y="68"/>
                  </a:lnTo>
                  <a:lnTo>
                    <a:pt x="2247" y="68"/>
                  </a:lnTo>
                  <a:lnTo>
                    <a:pt x="2625" y="134"/>
                  </a:lnTo>
                  <a:lnTo>
                    <a:pt x="2981" y="268"/>
                  </a:lnTo>
                  <a:lnTo>
                    <a:pt x="2981" y="268"/>
                  </a:lnTo>
                  <a:lnTo>
                    <a:pt x="2625" y="134"/>
                  </a:lnTo>
                  <a:lnTo>
                    <a:pt x="2247" y="68"/>
                  </a:lnTo>
                  <a:lnTo>
                    <a:pt x="2247" y="68"/>
                  </a:lnTo>
                  <a:lnTo>
                    <a:pt x="1825" y="23"/>
                  </a:lnTo>
                  <a:lnTo>
                    <a:pt x="1447" y="1"/>
                  </a:lnTo>
                  <a:lnTo>
                    <a:pt x="1091" y="23"/>
                  </a:lnTo>
                  <a:lnTo>
                    <a:pt x="757" y="68"/>
                  </a:lnTo>
                  <a:lnTo>
                    <a:pt x="757" y="68"/>
                  </a:lnTo>
                  <a:lnTo>
                    <a:pt x="535" y="134"/>
                  </a:lnTo>
                  <a:lnTo>
                    <a:pt x="334" y="201"/>
                  </a:lnTo>
                  <a:lnTo>
                    <a:pt x="157" y="290"/>
                  </a:lnTo>
                  <a:lnTo>
                    <a:pt x="1" y="401"/>
                  </a:lnTo>
                  <a:lnTo>
                    <a:pt x="1" y="401"/>
                  </a:lnTo>
                  <a:lnTo>
                    <a:pt x="157" y="290"/>
                  </a:lnTo>
                  <a:lnTo>
                    <a:pt x="334" y="201"/>
                  </a:lnTo>
                  <a:lnTo>
                    <a:pt x="535" y="134"/>
                  </a:lnTo>
                  <a:lnTo>
                    <a:pt x="757" y="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14;p51"/>
            <p:cNvSpPr/>
            <p:nvPr/>
          </p:nvSpPr>
          <p:spPr>
            <a:xfrm>
              <a:off x="3277250" y="2576950"/>
              <a:ext cx="7275" cy="5025"/>
            </a:xfrm>
            <a:custGeom>
              <a:avLst/>
              <a:gdLst/>
              <a:ahLst/>
              <a:cxnLst/>
              <a:rect l="l" t="t" r="r" b="b"/>
              <a:pathLst>
                <a:path w="291" h="20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0" y="201"/>
                  </a:lnTo>
                  <a:lnTo>
                    <a:pt x="290" y="20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15;p51"/>
            <p:cNvSpPr/>
            <p:nvPr/>
          </p:nvSpPr>
          <p:spPr>
            <a:xfrm>
              <a:off x="3273375" y="2492425"/>
              <a:ext cx="6125" cy="2250"/>
            </a:xfrm>
            <a:custGeom>
              <a:avLst/>
              <a:gdLst/>
              <a:ahLst/>
              <a:cxnLst/>
              <a:rect l="l" t="t" r="r" b="b"/>
              <a:pathLst>
                <a:path w="245" h="9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1" y="45"/>
                  </a:lnTo>
                  <a:lnTo>
                    <a:pt x="245" y="90"/>
                  </a:lnTo>
                  <a:lnTo>
                    <a:pt x="245" y="90"/>
                  </a:lnTo>
                  <a:lnTo>
                    <a:pt x="111" y="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16;p51"/>
            <p:cNvSpPr/>
            <p:nvPr/>
          </p:nvSpPr>
          <p:spPr>
            <a:xfrm>
              <a:off x="3303950" y="2472975"/>
              <a:ext cx="176850" cy="197975"/>
            </a:xfrm>
            <a:custGeom>
              <a:avLst/>
              <a:gdLst/>
              <a:ahLst/>
              <a:cxnLst/>
              <a:rect l="l" t="t" r="r" b="b"/>
              <a:pathLst>
                <a:path w="7074" h="7919" fill="none" extrusionOk="0">
                  <a:moveTo>
                    <a:pt x="7074" y="2358"/>
                  </a:moveTo>
                  <a:lnTo>
                    <a:pt x="7074" y="2358"/>
                  </a:lnTo>
                  <a:lnTo>
                    <a:pt x="6918" y="2069"/>
                  </a:lnTo>
                  <a:lnTo>
                    <a:pt x="6762" y="1802"/>
                  </a:lnTo>
                  <a:lnTo>
                    <a:pt x="6584" y="1579"/>
                  </a:lnTo>
                  <a:lnTo>
                    <a:pt x="6407" y="1379"/>
                  </a:lnTo>
                  <a:lnTo>
                    <a:pt x="6407" y="1379"/>
                  </a:lnTo>
                  <a:lnTo>
                    <a:pt x="6095" y="1090"/>
                  </a:lnTo>
                  <a:lnTo>
                    <a:pt x="5806" y="845"/>
                  </a:lnTo>
                  <a:lnTo>
                    <a:pt x="5472" y="645"/>
                  </a:lnTo>
                  <a:lnTo>
                    <a:pt x="5116" y="445"/>
                  </a:lnTo>
                  <a:lnTo>
                    <a:pt x="4761" y="289"/>
                  </a:lnTo>
                  <a:lnTo>
                    <a:pt x="4382" y="178"/>
                  </a:lnTo>
                  <a:lnTo>
                    <a:pt x="4004" y="89"/>
                  </a:lnTo>
                  <a:lnTo>
                    <a:pt x="3582" y="22"/>
                  </a:lnTo>
                  <a:lnTo>
                    <a:pt x="3582" y="22"/>
                  </a:lnTo>
                  <a:lnTo>
                    <a:pt x="3181" y="0"/>
                  </a:lnTo>
                  <a:lnTo>
                    <a:pt x="2781" y="22"/>
                  </a:lnTo>
                  <a:lnTo>
                    <a:pt x="2425" y="89"/>
                  </a:lnTo>
                  <a:lnTo>
                    <a:pt x="2069" y="200"/>
                  </a:lnTo>
                  <a:lnTo>
                    <a:pt x="1736" y="356"/>
                  </a:lnTo>
                  <a:lnTo>
                    <a:pt x="1424" y="556"/>
                  </a:lnTo>
                  <a:lnTo>
                    <a:pt x="1135" y="801"/>
                  </a:lnTo>
                  <a:lnTo>
                    <a:pt x="890" y="1090"/>
                  </a:lnTo>
                  <a:lnTo>
                    <a:pt x="1" y="7296"/>
                  </a:lnTo>
                  <a:lnTo>
                    <a:pt x="1" y="7296"/>
                  </a:lnTo>
                  <a:lnTo>
                    <a:pt x="268" y="7029"/>
                  </a:lnTo>
                  <a:lnTo>
                    <a:pt x="557" y="6784"/>
                  </a:lnTo>
                  <a:lnTo>
                    <a:pt x="868" y="6584"/>
                  </a:lnTo>
                  <a:lnTo>
                    <a:pt x="1179" y="6428"/>
                  </a:lnTo>
                  <a:lnTo>
                    <a:pt x="1535" y="6317"/>
                  </a:lnTo>
                  <a:lnTo>
                    <a:pt x="1913" y="6250"/>
                  </a:lnTo>
                  <a:lnTo>
                    <a:pt x="2292" y="6228"/>
                  </a:lnTo>
                  <a:lnTo>
                    <a:pt x="2692" y="6250"/>
                  </a:lnTo>
                  <a:lnTo>
                    <a:pt x="2692" y="6250"/>
                  </a:lnTo>
                  <a:lnTo>
                    <a:pt x="3115" y="6317"/>
                  </a:lnTo>
                  <a:lnTo>
                    <a:pt x="3515" y="6406"/>
                  </a:lnTo>
                  <a:lnTo>
                    <a:pt x="3893" y="6517"/>
                  </a:lnTo>
                  <a:lnTo>
                    <a:pt x="4249" y="6673"/>
                  </a:lnTo>
                  <a:lnTo>
                    <a:pt x="4583" y="6851"/>
                  </a:lnTo>
                  <a:lnTo>
                    <a:pt x="4916" y="7073"/>
                  </a:lnTo>
                  <a:lnTo>
                    <a:pt x="5228" y="7318"/>
                  </a:lnTo>
                  <a:lnTo>
                    <a:pt x="5517" y="7585"/>
                  </a:lnTo>
                  <a:lnTo>
                    <a:pt x="5517" y="7585"/>
                  </a:lnTo>
                  <a:lnTo>
                    <a:pt x="5673" y="7741"/>
                  </a:lnTo>
                  <a:lnTo>
                    <a:pt x="5806" y="7919"/>
                  </a:lnTo>
                  <a:lnTo>
                    <a:pt x="7074" y="23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17;p51"/>
            <p:cNvSpPr/>
            <p:nvPr/>
          </p:nvSpPr>
          <p:spPr>
            <a:xfrm>
              <a:off x="3431850" y="2602525"/>
              <a:ext cx="1125" cy="1700"/>
            </a:xfrm>
            <a:custGeom>
              <a:avLst/>
              <a:gdLst/>
              <a:ahLst/>
              <a:cxnLst/>
              <a:rect l="l" t="t" r="r" b="b"/>
              <a:pathLst>
                <a:path w="45" h="6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18;p51"/>
            <p:cNvSpPr/>
            <p:nvPr/>
          </p:nvSpPr>
          <p:spPr>
            <a:xfrm>
              <a:off x="3382350" y="2581400"/>
              <a:ext cx="40625" cy="13375"/>
            </a:xfrm>
            <a:custGeom>
              <a:avLst/>
              <a:gdLst/>
              <a:ahLst/>
              <a:cxnLst/>
              <a:rect l="l" t="t" r="r" b="b"/>
              <a:pathLst>
                <a:path w="1625" h="535" fill="none" extrusionOk="0">
                  <a:moveTo>
                    <a:pt x="1424" y="401"/>
                  </a:moveTo>
                  <a:lnTo>
                    <a:pt x="1424" y="401"/>
                  </a:lnTo>
                  <a:lnTo>
                    <a:pt x="1625" y="534"/>
                  </a:lnTo>
                  <a:lnTo>
                    <a:pt x="1625" y="534"/>
                  </a:lnTo>
                  <a:lnTo>
                    <a:pt x="1424" y="401"/>
                  </a:lnTo>
                  <a:lnTo>
                    <a:pt x="1424" y="401"/>
                  </a:lnTo>
                  <a:lnTo>
                    <a:pt x="1157" y="267"/>
                  </a:lnTo>
                  <a:lnTo>
                    <a:pt x="868" y="178"/>
                  </a:lnTo>
                  <a:lnTo>
                    <a:pt x="601" y="89"/>
                  </a:lnTo>
                  <a:lnTo>
                    <a:pt x="312" y="23"/>
                  </a:lnTo>
                  <a:lnTo>
                    <a:pt x="312" y="23"/>
                  </a:lnTo>
                  <a:lnTo>
                    <a:pt x="1" y="0"/>
                  </a:lnTo>
                  <a:lnTo>
                    <a:pt x="1" y="0"/>
                  </a:lnTo>
                  <a:lnTo>
                    <a:pt x="312" y="23"/>
                  </a:lnTo>
                  <a:lnTo>
                    <a:pt x="312" y="23"/>
                  </a:lnTo>
                  <a:lnTo>
                    <a:pt x="601" y="89"/>
                  </a:lnTo>
                  <a:lnTo>
                    <a:pt x="868" y="178"/>
                  </a:lnTo>
                  <a:lnTo>
                    <a:pt x="1157" y="267"/>
                  </a:lnTo>
                  <a:lnTo>
                    <a:pt x="1424" y="4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19;p51"/>
            <p:cNvSpPr/>
            <p:nvPr/>
          </p:nvSpPr>
          <p:spPr>
            <a:xfrm>
              <a:off x="3332875" y="2548600"/>
              <a:ext cx="62850" cy="8900"/>
            </a:xfrm>
            <a:custGeom>
              <a:avLst/>
              <a:gdLst/>
              <a:ahLst/>
              <a:cxnLst/>
              <a:rect l="l" t="t" r="r" b="b"/>
              <a:pathLst>
                <a:path w="2514" h="356" fill="none" extrusionOk="0">
                  <a:moveTo>
                    <a:pt x="1201" y="22"/>
                  </a:moveTo>
                  <a:lnTo>
                    <a:pt x="1201" y="22"/>
                  </a:lnTo>
                  <a:lnTo>
                    <a:pt x="1468" y="0"/>
                  </a:lnTo>
                  <a:lnTo>
                    <a:pt x="1757" y="0"/>
                  </a:lnTo>
                  <a:lnTo>
                    <a:pt x="2069" y="0"/>
                  </a:lnTo>
                  <a:lnTo>
                    <a:pt x="2402" y="45"/>
                  </a:lnTo>
                  <a:lnTo>
                    <a:pt x="2402" y="45"/>
                  </a:lnTo>
                  <a:lnTo>
                    <a:pt x="2514" y="67"/>
                  </a:lnTo>
                  <a:lnTo>
                    <a:pt x="2514" y="67"/>
                  </a:lnTo>
                  <a:lnTo>
                    <a:pt x="2402" y="45"/>
                  </a:lnTo>
                  <a:lnTo>
                    <a:pt x="2402" y="45"/>
                  </a:lnTo>
                  <a:lnTo>
                    <a:pt x="2069" y="0"/>
                  </a:lnTo>
                  <a:lnTo>
                    <a:pt x="1757" y="0"/>
                  </a:lnTo>
                  <a:lnTo>
                    <a:pt x="1468" y="0"/>
                  </a:lnTo>
                  <a:lnTo>
                    <a:pt x="1201" y="22"/>
                  </a:lnTo>
                  <a:lnTo>
                    <a:pt x="1201" y="22"/>
                  </a:lnTo>
                  <a:lnTo>
                    <a:pt x="979" y="67"/>
                  </a:lnTo>
                  <a:lnTo>
                    <a:pt x="712" y="134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712" y="134"/>
                  </a:lnTo>
                  <a:lnTo>
                    <a:pt x="979" y="67"/>
                  </a:lnTo>
                  <a:lnTo>
                    <a:pt x="1201" y="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20;p51"/>
            <p:cNvSpPr/>
            <p:nvPr/>
          </p:nvSpPr>
          <p:spPr>
            <a:xfrm>
              <a:off x="3387375" y="2507450"/>
              <a:ext cx="67850" cy="41175"/>
            </a:xfrm>
            <a:custGeom>
              <a:avLst/>
              <a:gdLst/>
              <a:ahLst/>
              <a:cxnLst/>
              <a:rect l="l" t="t" r="r" b="b"/>
              <a:pathLst>
                <a:path w="2714" h="164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534" y="22"/>
                  </a:lnTo>
                  <a:lnTo>
                    <a:pt x="534" y="22"/>
                  </a:lnTo>
                  <a:lnTo>
                    <a:pt x="867" y="89"/>
                  </a:lnTo>
                  <a:lnTo>
                    <a:pt x="1179" y="200"/>
                  </a:lnTo>
                  <a:lnTo>
                    <a:pt x="1468" y="334"/>
                  </a:lnTo>
                  <a:lnTo>
                    <a:pt x="1757" y="512"/>
                  </a:lnTo>
                  <a:lnTo>
                    <a:pt x="2024" y="734"/>
                  </a:lnTo>
                  <a:lnTo>
                    <a:pt x="2269" y="1001"/>
                  </a:lnTo>
                  <a:lnTo>
                    <a:pt x="2491" y="1290"/>
                  </a:lnTo>
                  <a:lnTo>
                    <a:pt x="2714" y="1646"/>
                  </a:lnTo>
                  <a:lnTo>
                    <a:pt x="2714" y="1646"/>
                  </a:lnTo>
                  <a:lnTo>
                    <a:pt x="2491" y="1290"/>
                  </a:lnTo>
                  <a:lnTo>
                    <a:pt x="2269" y="1001"/>
                  </a:lnTo>
                  <a:lnTo>
                    <a:pt x="2024" y="734"/>
                  </a:lnTo>
                  <a:lnTo>
                    <a:pt x="1757" y="512"/>
                  </a:lnTo>
                  <a:lnTo>
                    <a:pt x="1468" y="334"/>
                  </a:lnTo>
                  <a:lnTo>
                    <a:pt x="1179" y="200"/>
                  </a:lnTo>
                  <a:lnTo>
                    <a:pt x="867" y="89"/>
                  </a:lnTo>
                  <a:lnTo>
                    <a:pt x="534" y="22"/>
                  </a:lnTo>
                  <a:lnTo>
                    <a:pt x="534" y="22"/>
                  </a:lnTo>
                  <a:lnTo>
                    <a:pt x="2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21;p51"/>
            <p:cNvSpPr/>
            <p:nvPr/>
          </p:nvSpPr>
          <p:spPr>
            <a:xfrm>
              <a:off x="3351775" y="2509675"/>
              <a:ext cx="16150" cy="4475"/>
            </a:xfrm>
            <a:custGeom>
              <a:avLst/>
              <a:gdLst/>
              <a:ahLst/>
              <a:cxnLst/>
              <a:rect l="l" t="t" r="r" b="b"/>
              <a:pathLst>
                <a:path w="646" h="179" fill="none" extrusionOk="0">
                  <a:moveTo>
                    <a:pt x="0" y="178"/>
                  </a:moveTo>
                  <a:lnTo>
                    <a:pt x="0" y="178"/>
                  </a:lnTo>
                  <a:lnTo>
                    <a:pt x="312" y="89"/>
                  </a:lnTo>
                  <a:lnTo>
                    <a:pt x="646" y="0"/>
                  </a:lnTo>
                  <a:lnTo>
                    <a:pt x="646" y="0"/>
                  </a:lnTo>
                  <a:lnTo>
                    <a:pt x="312" y="89"/>
                  </a:lnTo>
                  <a:lnTo>
                    <a:pt x="0" y="1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22;p51"/>
            <p:cNvSpPr/>
            <p:nvPr/>
          </p:nvSpPr>
          <p:spPr>
            <a:xfrm>
              <a:off x="3365675" y="2580275"/>
              <a:ext cx="5025" cy="600"/>
            </a:xfrm>
            <a:custGeom>
              <a:avLst/>
              <a:gdLst/>
              <a:ahLst/>
              <a:cxnLst/>
              <a:rect l="l" t="t" r="r" b="b"/>
              <a:pathLst>
                <a:path w="201" h="24" fill="none" extrusionOk="0">
                  <a:moveTo>
                    <a:pt x="45" y="1"/>
                  </a:moveTo>
                  <a:lnTo>
                    <a:pt x="45" y="1"/>
                  </a:lnTo>
                  <a:lnTo>
                    <a:pt x="201" y="1"/>
                  </a:lnTo>
                  <a:lnTo>
                    <a:pt x="201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23;p51"/>
            <p:cNvSpPr/>
            <p:nvPr/>
          </p:nvSpPr>
          <p:spPr>
            <a:xfrm>
              <a:off x="3329525" y="2581950"/>
              <a:ext cx="23950" cy="6700"/>
            </a:xfrm>
            <a:custGeom>
              <a:avLst/>
              <a:gdLst/>
              <a:ahLst/>
              <a:cxnLst/>
              <a:rect l="l" t="t" r="r" b="b"/>
              <a:pathLst>
                <a:path w="958" h="268" fill="none" extrusionOk="0">
                  <a:moveTo>
                    <a:pt x="1" y="268"/>
                  </a:moveTo>
                  <a:lnTo>
                    <a:pt x="1" y="268"/>
                  </a:lnTo>
                  <a:lnTo>
                    <a:pt x="245" y="179"/>
                  </a:lnTo>
                  <a:lnTo>
                    <a:pt x="490" y="112"/>
                  </a:lnTo>
                  <a:lnTo>
                    <a:pt x="713" y="45"/>
                  </a:lnTo>
                  <a:lnTo>
                    <a:pt x="957" y="1"/>
                  </a:lnTo>
                  <a:lnTo>
                    <a:pt x="957" y="1"/>
                  </a:lnTo>
                  <a:lnTo>
                    <a:pt x="713" y="45"/>
                  </a:lnTo>
                  <a:lnTo>
                    <a:pt x="490" y="112"/>
                  </a:lnTo>
                  <a:lnTo>
                    <a:pt x="245" y="179"/>
                  </a:lnTo>
                  <a:lnTo>
                    <a:pt x="1" y="2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24;p51"/>
            <p:cNvSpPr/>
            <p:nvPr/>
          </p:nvSpPr>
          <p:spPr>
            <a:xfrm>
              <a:off x="3407950" y="2553600"/>
              <a:ext cx="11700" cy="6700"/>
            </a:xfrm>
            <a:custGeom>
              <a:avLst/>
              <a:gdLst/>
              <a:ahLst/>
              <a:cxnLst/>
              <a:rect l="l" t="t" r="r" b="b"/>
              <a:pathLst>
                <a:path w="468" h="26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45" y="111"/>
                  </a:lnTo>
                  <a:lnTo>
                    <a:pt x="467" y="267"/>
                  </a:lnTo>
                  <a:lnTo>
                    <a:pt x="467" y="267"/>
                  </a:lnTo>
                  <a:lnTo>
                    <a:pt x="245" y="11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25;p51"/>
            <p:cNvSpPr/>
            <p:nvPr/>
          </p:nvSpPr>
          <p:spPr>
            <a:xfrm>
              <a:off x="3159925" y="2609750"/>
              <a:ext cx="289175" cy="90125"/>
            </a:xfrm>
            <a:custGeom>
              <a:avLst/>
              <a:gdLst/>
              <a:ahLst/>
              <a:cxnLst/>
              <a:rect l="l" t="t" r="r" b="b"/>
              <a:pathLst>
                <a:path w="11567" h="3605" extrusionOk="0">
                  <a:moveTo>
                    <a:pt x="2247" y="1"/>
                  </a:moveTo>
                  <a:lnTo>
                    <a:pt x="1869" y="45"/>
                  </a:lnTo>
                  <a:lnTo>
                    <a:pt x="1491" y="134"/>
                  </a:lnTo>
                  <a:lnTo>
                    <a:pt x="1113" y="245"/>
                  </a:lnTo>
                  <a:lnTo>
                    <a:pt x="735" y="401"/>
                  </a:lnTo>
                  <a:lnTo>
                    <a:pt x="379" y="579"/>
                  </a:lnTo>
                  <a:lnTo>
                    <a:pt x="201" y="690"/>
                  </a:lnTo>
                  <a:lnTo>
                    <a:pt x="1" y="824"/>
                  </a:lnTo>
                  <a:lnTo>
                    <a:pt x="223" y="979"/>
                  </a:lnTo>
                  <a:lnTo>
                    <a:pt x="379" y="1113"/>
                  </a:lnTo>
                  <a:lnTo>
                    <a:pt x="490" y="1269"/>
                  </a:lnTo>
                  <a:lnTo>
                    <a:pt x="601" y="1402"/>
                  </a:lnTo>
                  <a:lnTo>
                    <a:pt x="668" y="1558"/>
                  </a:lnTo>
                  <a:lnTo>
                    <a:pt x="735" y="1714"/>
                  </a:lnTo>
                  <a:lnTo>
                    <a:pt x="801" y="1869"/>
                  </a:lnTo>
                  <a:lnTo>
                    <a:pt x="824" y="2025"/>
                  </a:lnTo>
                  <a:lnTo>
                    <a:pt x="846" y="2203"/>
                  </a:lnTo>
                  <a:lnTo>
                    <a:pt x="846" y="2359"/>
                  </a:lnTo>
                  <a:lnTo>
                    <a:pt x="1713" y="2403"/>
                  </a:lnTo>
                  <a:lnTo>
                    <a:pt x="2625" y="2470"/>
                  </a:lnTo>
                  <a:lnTo>
                    <a:pt x="3560" y="2559"/>
                  </a:lnTo>
                  <a:lnTo>
                    <a:pt x="4494" y="2648"/>
                  </a:lnTo>
                  <a:lnTo>
                    <a:pt x="5695" y="2826"/>
                  </a:lnTo>
                  <a:lnTo>
                    <a:pt x="6451" y="2937"/>
                  </a:lnTo>
                  <a:lnTo>
                    <a:pt x="6451" y="2937"/>
                  </a:lnTo>
                  <a:lnTo>
                    <a:pt x="6429" y="2714"/>
                  </a:lnTo>
                  <a:lnTo>
                    <a:pt x="6384" y="2092"/>
                  </a:lnTo>
                  <a:lnTo>
                    <a:pt x="6429" y="2069"/>
                  </a:lnTo>
                  <a:lnTo>
                    <a:pt x="6807" y="1869"/>
                  </a:lnTo>
                  <a:lnTo>
                    <a:pt x="7074" y="1758"/>
                  </a:lnTo>
                  <a:lnTo>
                    <a:pt x="7185" y="2381"/>
                  </a:lnTo>
                  <a:lnTo>
                    <a:pt x="7185" y="2448"/>
                  </a:lnTo>
                  <a:lnTo>
                    <a:pt x="7296" y="2981"/>
                  </a:lnTo>
                  <a:lnTo>
                    <a:pt x="10699" y="3604"/>
                  </a:lnTo>
                  <a:lnTo>
                    <a:pt x="10722" y="3426"/>
                  </a:lnTo>
                  <a:lnTo>
                    <a:pt x="10744" y="3293"/>
                  </a:lnTo>
                  <a:lnTo>
                    <a:pt x="10788" y="3137"/>
                  </a:lnTo>
                  <a:lnTo>
                    <a:pt x="10855" y="3026"/>
                  </a:lnTo>
                  <a:lnTo>
                    <a:pt x="10944" y="2915"/>
                  </a:lnTo>
                  <a:lnTo>
                    <a:pt x="11033" y="2803"/>
                  </a:lnTo>
                  <a:lnTo>
                    <a:pt x="11122" y="2714"/>
                  </a:lnTo>
                  <a:lnTo>
                    <a:pt x="11256" y="2625"/>
                  </a:lnTo>
                  <a:lnTo>
                    <a:pt x="11389" y="2536"/>
                  </a:lnTo>
                  <a:lnTo>
                    <a:pt x="11567" y="2448"/>
                  </a:lnTo>
                  <a:lnTo>
                    <a:pt x="11434" y="2270"/>
                  </a:lnTo>
                  <a:lnTo>
                    <a:pt x="11278" y="2114"/>
                  </a:lnTo>
                  <a:lnTo>
                    <a:pt x="10989" y="1847"/>
                  </a:lnTo>
                  <a:lnTo>
                    <a:pt x="10677" y="1602"/>
                  </a:lnTo>
                  <a:lnTo>
                    <a:pt x="10344" y="1380"/>
                  </a:lnTo>
                  <a:lnTo>
                    <a:pt x="10010" y="1202"/>
                  </a:lnTo>
                  <a:lnTo>
                    <a:pt x="9654" y="1046"/>
                  </a:lnTo>
                  <a:lnTo>
                    <a:pt x="9276" y="935"/>
                  </a:lnTo>
                  <a:lnTo>
                    <a:pt x="8876" y="846"/>
                  </a:lnTo>
                  <a:lnTo>
                    <a:pt x="8453" y="779"/>
                  </a:lnTo>
                  <a:lnTo>
                    <a:pt x="8053" y="757"/>
                  </a:lnTo>
                  <a:lnTo>
                    <a:pt x="7674" y="779"/>
                  </a:lnTo>
                  <a:lnTo>
                    <a:pt x="7296" y="846"/>
                  </a:lnTo>
                  <a:lnTo>
                    <a:pt x="6940" y="957"/>
                  </a:lnTo>
                  <a:lnTo>
                    <a:pt x="6629" y="1113"/>
                  </a:lnTo>
                  <a:lnTo>
                    <a:pt x="6318" y="1313"/>
                  </a:lnTo>
                  <a:lnTo>
                    <a:pt x="6029" y="1558"/>
                  </a:lnTo>
                  <a:lnTo>
                    <a:pt x="5762" y="1825"/>
                  </a:lnTo>
                  <a:lnTo>
                    <a:pt x="5584" y="1491"/>
                  </a:lnTo>
                  <a:lnTo>
                    <a:pt x="5383" y="1180"/>
                  </a:lnTo>
                  <a:lnTo>
                    <a:pt x="5139" y="891"/>
                  </a:lnTo>
                  <a:lnTo>
                    <a:pt x="4872" y="668"/>
                  </a:lnTo>
                  <a:lnTo>
                    <a:pt x="4560" y="446"/>
                  </a:lnTo>
                  <a:lnTo>
                    <a:pt x="4227" y="290"/>
                  </a:lnTo>
                  <a:lnTo>
                    <a:pt x="3871" y="157"/>
                  </a:lnTo>
                  <a:lnTo>
                    <a:pt x="3471" y="68"/>
                  </a:lnTo>
                  <a:lnTo>
                    <a:pt x="3048" y="23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rgbClr val="EFE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26;p51"/>
            <p:cNvSpPr/>
            <p:nvPr/>
          </p:nvSpPr>
          <p:spPr>
            <a:xfrm>
              <a:off x="3159925" y="2609750"/>
              <a:ext cx="289175" cy="90125"/>
            </a:xfrm>
            <a:custGeom>
              <a:avLst/>
              <a:gdLst/>
              <a:ahLst/>
              <a:cxnLst/>
              <a:rect l="l" t="t" r="r" b="b"/>
              <a:pathLst>
                <a:path w="11567" h="3605" fill="none" extrusionOk="0">
                  <a:moveTo>
                    <a:pt x="11567" y="2448"/>
                  </a:moveTo>
                  <a:lnTo>
                    <a:pt x="11567" y="2448"/>
                  </a:lnTo>
                  <a:lnTo>
                    <a:pt x="11434" y="2270"/>
                  </a:lnTo>
                  <a:lnTo>
                    <a:pt x="11278" y="2114"/>
                  </a:lnTo>
                  <a:lnTo>
                    <a:pt x="11278" y="2114"/>
                  </a:lnTo>
                  <a:lnTo>
                    <a:pt x="10989" y="1847"/>
                  </a:lnTo>
                  <a:lnTo>
                    <a:pt x="10677" y="1602"/>
                  </a:lnTo>
                  <a:lnTo>
                    <a:pt x="10344" y="1380"/>
                  </a:lnTo>
                  <a:lnTo>
                    <a:pt x="10010" y="1202"/>
                  </a:lnTo>
                  <a:lnTo>
                    <a:pt x="9654" y="1046"/>
                  </a:lnTo>
                  <a:lnTo>
                    <a:pt x="9276" y="935"/>
                  </a:lnTo>
                  <a:lnTo>
                    <a:pt x="8876" y="846"/>
                  </a:lnTo>
                  <a:lnTo>
                    <a:pt x="8453" y="779"/>
                  </a:lnTo>
                  <a:lnTo>
                    <a:pt x="8453" y="779"/>
                  </a:lnTo>
                  <a:lnTo>
                    <a:pt x="8053" y="757"/>
                  </a:lnTo>
                  <a:lnTo>
                    <a:pt x="7674" y="779"/>
                  </a:lnTo>
                  <a:lnTo>
                    <a:pt x="7296" y="846"/>
                  </a:lnTo>
                  <a:lnTo>
                    <a:pt x="6940" y="957"/>
                  </a:lnTo>
                  <a:lnTo>
                    <a:pt x="6629" y="1113"/>
                  </a:lnTo>
                  <a:lnTo>
                    <a:pt x="6318" y="1313"/>
                  </a:lnTo>
                  <a:lnTo>
                    <a:pt x="6029" y="1558"/>
                  </a:lnTo>
                  <a:lnTo>
                    <a:pt x="5762" y="1825"/>
                  </a:lnTo>
                  <a:lnTo>
                    <a:pt x="5762" y="1825"/>
                  </a:lnTo>
                  <a:lnTo>
                    <a:pt x="5584" y="1491"/>
                  </a:lnTo>
                  <a:lnTo>
                    <a:pt x="5383" y="1180"/>
                  </a:lnTo>
                  <a:lnTo>
                    <a:pt x="5139" y="891"/>
                  </a:lnTo>
                  <a:lnTo>
                    <a:pt x="4872" y="668"/>
                  </a:lnTo>
                  <a:lnTo>
                    <a:pt x="4560" y="446"/>
                  </a:lnTo>
                  <a:lnTo>
                    <a:pt x="4227" y="290"/>
                  </a:lnTo>
                  <a:lnTo>
                    <a:pt x="3871" y="157"/>
                  </a:lnTo>
                  <a:lnTo>
                    <a:pt x="3471" y="68"/>
                  </a:lnTo>
                  <a:lnTo>
                    <a:pt x="3471" y="68"/>
                  </a:lnTo>
                  <a:lnTo>
                    <a:pt x="3048" y="23"/>
                  </a:lnTo>
                  <a:lnTo>
                    <a:pt x="2648" y="1"/>
                  </a:lnTo>
                  <a:lnTo>
                    <a:pt x="2247" y="1"/>
                  </a:lnTo>
                  <a:lnTo>
                    <a:pt x="1869" y="45"/>
                  </a:lnTo>
                  <a:lnTo>
                    <a:pt x="1491" y="134"/>
                  </a:lnTo>
                  <a:lnTo>
                    <a:pt x="1113" y="245"/>
                  </a:lnTo>
                  <a:lnTo>
                    <a:pt x="735" y="401"/>
                  </a:lnTo>
                  <a:lnTo>
                    <a:pt x="379" y="579"/>
                  </a:lnTo>
                  <a:lnTo>
                    <a:pt x="379" y="579"/>
                  </a:lnTo>
                  <a:lnTo>
                    <a:pt x="201" y="690"/>
                  </a:lnTo>
                  <a:lnTo>
                    <a:pt x="1" y="824"/>
                  </a:lnTo>
                  <a:lnTo>
                    <a:pt x="1" y="824"/>
                  </a:lnTo>
                  <a:lnTo>
                    <a:pt x="223" y="979"/>
                  </a:lnTo>
                  <a:lnTo>
                    <a:pt x="379" y="1113"/>
                  </a:lnTo>
                  <a:lnTo>
                    <a:pt x="379" y="1113"/>
                  </a:lnTo>
                  <a:lnTo>
                    <a:pt x="490" y="1269"/>
                  </a:lnTo>
                  <a:lnTo>
                    <a:pt x="601" y="1402"/>
                  </a:lnTo>
                  <a:lnTo>
                    <a:pt x="668" y="1558"/>
                  </a:lnTo>
                  <a:lnTo>
                    <a:pt x="735" y="1714"/>
                  </a:lnTo>
                  <a:lnTo>
                    <a:pt x="801" y="1869"/>
                  </a:lnTo>
                  <a:lnTo>
                    <a:pt x="824" y="2025"/>
                  </a:lnTo>
                  <a:lnTo>
                    <a:pt x="846" y="2203"/>
                  </a:lnTo>
                  <a:lnTo>
                    <a:pt x="846" y="2359"/>
                  </a:lnTo>
                  <a:lnTo>
                    <a:pt x="846" y="2359"/>
                  </a:lnTo>
                  <a:lnTo>
                    <a:pt x="1713" y="2403"/>
                  </a:lnTo>
                  <a:lnTo>
                    <a:pt x="2625" y="2470"/>
                  </a:lnTo>
                  <a:lnTo>
                    <a:pt x="3560" y="2559"/>
                  </a:lnTo>
                  <a:lnTo>
                    <a:pt x="4494" y="2648"/>
                  </a:lnTo>
                  <a:lnTo>
                    <a:pt x="5695" y="2826"/>
                  </a:lnTo>
                  <a:lnTo>
                    <a:pt x="6451" y="2937"/>
                  </a:lnTo>
                  <a:lnTo>
                    <a:pt x="6451" y="2937"/>
                  </a:lnTo>
                  <a:lnTo>
                    <a:pt x="6429" y="2714"/>
                  </a:lnTo>
                  <a:lnTo>
                    <a:pt x="6429" y="2714"/>
                  </a:lnTo>
                  <a:lnTo>
                    <a:pt x="6384" y="2092"/>
                  </a:lnTo>
                  <a:lnTo>
                    <a:pt x="6384" y="2092"/>
                  </a:lnTo>
                  <a:lnTo>
                    <a:pt x="6206" y="2158"/>
                  </a:lnTo>
                  <a:lnTo>
                    <a:pt x="6206" y="2158"/>
                  </a:lnTo>
                  <a:lnTo>
                    <a:pt x="6384" y="2092"/>
                  </a:lnTo>
                  <a:lnTo>
                    <a:pt x="6384" y="2092"/>
                  </a:lnTo>
                  <a:lnTo>
                    <a:pt x="6429" y="2069"/>
                  </a:lnTo>
                  <a:lnTo>
                    <a:pt x="6429" y="2069"/>
                  </a:lnTo>
                  <a:lnTo>
                    <a:pt x="6807" y="1869"/>
                  </a:lnTo>
                  <a:lnTo>
                    <a:pt x="6807" y="1869"/>
                  </a:lnTo>
                  <a:lnTo>
                    <a:pt x="7074" y="1758"/>
                  </a:lnTo>
                  <a:lnTo>
                    <a:pt x="7074" y="1758"/>
                  </a:lnTo>
                  <a:lnTo>
                    <a:pt x="7385" y="1625"/>
                  </a:lnTo>
                  <a:lnTo>
                    <a:pt x="7385" y="1625"/>
                  </a:lnTo>
                  <a:lnTo>
                    <a:pt x="7074" y="1758"/>
                  </a:lnTo>
                  <a:lnTo>
                    <a:pt x="7074" y="1758"/>
                  </a:lnTo>
                  <a:lnTo>
                    <a:pt x="7185" y="2381"/>
                  </a:lnTo>
                  <a:lnTo>
                    <a:pt x="7185" y="2381"/>
                  </a:lnTo>
                  <a:lnTo>
                    <a:pt x="7452" y="2336"/>
                  </a:lnTo>
                  <a:lnTo>
                    <a:pt x="7741" y="2314"/>
                  </a:lnTo>
                  <a:lnTo>
                    <a:pt x="8053" y="2292"/>
                  </a:lnTo>
                  <a:lnTo>
                    <a:pt x="8364" y="2314"/>
                  </a:lnTo>
                  <a:lnTo>
                    <a:pt x="8364" y="2314"/>
                  </a:lnTo>
                  <a:lnTo>
                    <a:pt x="8053" y="2292"/>
                  </a:lnTo>
                  <a:lnTo>
                    <a:pt x="7741" y="2314"/>
                  </a:lnTo>
                  <a:lnTo>
                    <a:pt x="7452" y="2336"/>
                  </a:lnTo>
                  <a:lnTo>
                    <a:pt x="7185" y="2381"/>
                  </a:lnTo>
                  <a:lnTo>
                    <a:pt x="7185" y="2381"/>
                  </a:lnTo>
                  <a:lnTo>
                    <a:pt x="7185" y="2448"/>
                  </a:lnTo>
                  <a:lnTo>
                    <a:pt x="7185" y="2448"/>
                  </a:lnTo>
                  <a:lnTo>
                    <a:pt x="7296" y="2981"/>
                  </a:lnTo>
                  <a:lnTo>
                    <a:pt x="10699" y="3604"/>
                  </a:lnTo>
                  <a:lnTo>
                    <a:pt x="10699" y="3604"/>
                  </a:lnTo>
                  <a:lnTo>
                    <a:pt x="10722" y="3426"/>
                  </a:lnTo>
                  <a:lnTo>
                    <a:pt x="10744" y="3293"/>
                  </a:lnTo>
                  <a:lnTo>
                    <a:pt x="10788" y="3137"/>
                  </a:lnTo>
                  <a:lnTo>
                    <a:pt x="10855" y="3026"/>
                  </a:lnTo>
                  <a:lnTo>
                    <a:pt x="10944" y="2915"/>
                  </a:lnTo>
                  <a:lnTo>
                    <a:pt x="11033" y="2803"/>
                  </a:lnTo>
                  <a:lnTo>
                    <a:pt x="11122" y="2714"/>
                  </a:lnTo>
                  <a:lnTo>
                    <a:pt x="11256" y="2625"/>
                  </a:lnTo>
                  <a:lnTo>
                    <a:pt x="11256" y="2625"/>
                  </a:lnTo>
                  <a:lnTo>
                    <a:pt x="11389" y="2536"/>
                  </a:lnTo>
                  <a:lnTo>
                    <a:pt x="1156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27;p51"/>
            <p:cNvSpPr/>
            <p:nvPr/>
          </p:nvSpPr>
          <p:spPr>
            <a:xfrm>
              <a:off x="3240000" y="2638675"/>
              <a:ext cx="37850" cy="13925"/>
            </a:xfrm>
            <a:custGeom>
              <a:avLst/>
              <a:gdLst/>
              <a:ahLst/>
              <a:cxnLst/>
              <a:rect l="l" t="t" r="r" b="b"/>
              <a:pathLst>
                <a:path w="1514" h="55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45" y="0"/>
                  </a:lnTo>
                  <a:lnTo>
                    <a:pt x="490" y="67"/>
                  </a:lnTo>
                  <a:lnTo>
                    <a:pt x="757" y="156"/>
                  </a:lnTo>
                  <a:lnTo>
                    <a:pt x="1046" y="290"/>
                  </a:lnTo>
                  <a:lnTo>
                    <a:pt x="1046" y="290"/>
                  </a:lnTo>
                  <a:lnTo>
                    <a:pt x="1291" y="423"/>
                  </a:lnTo>
                  <a:lnTo>
                    <a:pt x="1513" y="557"/>
                  </a:lnTo>
                  <a:lnTo>
                    <a:pt x="1513" y="557"/>
                  </a:lnTo>
                  <a:lnTo>
                    <a:pt x="1291" y="423"/>
                  </a:lnTo>
                  <a:lnTo>
                    <a:pt x="1046" y="290"/>
                  </a:lnTo>
                  <a:lnTo>
                    <a:pt x="1046" y="290"/>
                  </a:lnTo>
                  <a:lnTo>
                    <a:pt x="757" y="156"/>
                  </a:lnTo>
                  <a:lnTo>
                    <a:pt x="490" y="67"/>
                  </a:lnTo>
                  <a:lnTo>
                    <a:pt x="24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28;p51"/>
            <p:cNvSpPr/>
            <p:nvPr/>
          </p:nvSpPr>
          <p:spPr>
            <a:xfrm>
              <a:off x="3286150" y="2658700"/>
              <a:ext cx="3925" cy="3900"/>
            </a:xfrm>
            <a:custGeom>
              <a:avLst/>
              <a:gdLst/>
              <a:ahLst/>
              <a:cxnLst/>
              <a:rect l="l" t="t" r="r" b="b"/>
              <a:pathLst>
                <a:path w="157" h="15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57" y="156"/>
                  </a:lnTo>
                  <a:lnTo>
                    <a:pt x="157" y="1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29;p51"/>
            <p:cNvSpPr/>
            <p:nvPr/>
          </p:nvSpPr>
          <p:spPr>
            <a:xfrm>
              <a:off x="3233900" y="2654250"/>
              <a:ext cx="47825" cy="11150"/>
            </a:xfrm>
            <a:custGeom>
              <a:avLst/>
              <a:gdLst/>
              <a:ahLst/>
              <a:cxnLst/>
              <a:rect l="l" t="t" r="r" b="b"/>
              <a:pathLst>
                <a:path w="1913" h="446" fill="none" extrusionOk="0">
                  <a:moveTo>
                    <a:pt x="1601" y="312"/>
                  </a:moveTo>
                  <a:lnTo>
                    <a:pt x="1601" y="312"/>
                  </a:lnTo>
                  <a:lnTo>
                    <a:pt x="1913" y="445"/>
                  </a:lnTo>
                  <a:lnTo>
                    <a:pt x="1913" y="445"/>
                  </a:lnTo>
                  <a:lnTo>
                    <a:pt x="1601" y="312"/>
                  </a:lnTo>
                  <a:lnTo>
                    <a:pt x="1601" y="312"/>
                  </a:lnTo>
                  <a:lnTo>
                    <a:pt x="1268" y="223"/>
                  </a:lnTo>
                  <a:lnTo>
                    <a:pt x="890" y="134"/>
                  </a:lnTo>
                  <a:lnTo>
                    <a:pt x="467" y="6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7" y="67"/>
                  </a:lnTo>
                  <a:lnTo>
                    <a:pt x="890" y="134"/>
                  </a:lnTo>
                  <a:lnTo>
                    <a:pt x="1268" y="223"/>
                  </a:lnTo>
                  <a:lnTo>
                    <a:pt x="1601" y="3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30;p51"/>
            <p:cNvSpPr/>
            <p:nvPr/>
          </p:nvSpPr>
          <p:spPr>
            <a:xfrm>
              <a:off x="3378475" y="2668150"/>
              <a:ext cx="7800" cy="1125"/>
            </a:xfrm>
            <a:custGeom>
              <a:avLst/>
              <a:gdLst/>
              <a:ahLst/>
              <a:cxnLst/>
              <a:rect l="l" t="t" r="r" b="b"/>
              <a:pathLst>
                <a:path w="312" h="4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31;p51"/>
            <p:cNvSpPr/>
            <p:nvPr/>
          </p:nvSpPr>
          <p:spPr>
            <a:xfrm>
              <a:off x="3430175" y="2600850"/>
              <a:ext cx="3925" cy="5050"/>
            </a:xfrm>
            <a:custGeom>
              <a:avLst/>
              <a:gdLst/>
              <a:ahLst/>
              <a:cxnLst/>
              <a:rect l="l" t="t" r="r" b="b"/>
              <a:pathLst>
                <a:path w="157" h="202" extrusionOk="0">
                  <a:moveTo>
                    <a:pt x="45" y="1"/>
                  </a:moveTo>
                  <a:lnTo>
                    <a:pt x="1" y="45"/>
                  </a:lnTo>
                  <a:lnTo>
                    <a:pt x="1" y="68"/>
                  </a:lnTo>
                  <a:lnTo>
                    <a:pt x="1" y="90"/>
                  </a:lnTo>
                  <a:lnTo>
                    <a:pt x="45" y="157"/>
                  </a:lnTo>
                  <a:lnTo>
                    <a:pt x="90" y="201"/>
                  </a:lnTo>
                  <a:lnTo>
                    <a:pt x="134" y="179"/>
                  </a:lnTo>
                  <a:lnTo>
                    <a:pt x="156" y="157"/>
                  </a:lnTo>
                  <a:lnTo>
                    <a:pt x="156" y="90"/>
                  </a:lnTo>
                  <a:lnTo>
                    <a:pt x="134" y="45"/>
                  </a:lnTo>
                  <a:lnTo>
                    <a:pt x="90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32;p51"/>
            <p:cNvSpPr/>
            <p:nvPr/>
          </p:nvSpPr>
          <p:spPr>
            <a:xfrm>
              <a:off x="3380700" y="2579725"/>
              <a:ext cx="43950" cy="16700"/>
            </a:xfrm>
            <a:custGeom>
              <a:avLst/>
              <a:gdLst/>
              <a:ahLst/>
              <a:cxnLst/>
              <a:rect l="l" t="t" r="r" b="b"/>
              <a:pathLst>
                <a:path w="1758" h="668" extrusionOk="0">
                  <a:moveTo>
                    <a:pt x="22" y="1"/>
                  </a:moveTo>
                  <a:lnTo>
                    <a:pt x="0" y="45"/>
                  </a:lnTo>
                  <a:lnTo>
                    <a:pt x="45" y="90"/>
                  </a:lnTo>
                  <a:lnTo>
                    <a:pt x="89" y="134"/>
                  </a:lnTo>
                  <a:lnTo>
                    <a:pt x="489" y="201"/>
                  </a:lnTo>
                  <a:lnTo>
                    <a:pt x="890" y="290"/>
                  </a:lnTo>
                  <a:lnTo>
                    <a:pt x="1090" y="357"/>
                  </a:lnTo>
                  <a:lnTo>
                    <a:pt x="1268" y="446"/>
                  </a:lnTo>
                  <a:lnTo>
                    <a:pt x="1468" y="535"/>
                  </a:lnTo>
                  <a:lnTo>
                    <a:pt x="1646" y="646"/>
                  </a:lnTo>
                  <a:lnTo>
                    <a:pt x="1691" y="668"/>
                  </a:lnTo>
                  <a:lnTo>
                    <a:pt x="1735" y="646"/>
                  </a:lnTo>
                  <a:lnTo>
                    <a:pt x="1757" y="601"/>
                  </a:lnTo>
                  <a:lnTo>
                    <a:pt x="1713" y="557"/>
                  </a:lnTo>
                  <a:lnTo>
                    <a:pt x="1513" y="446"/>
                  </a:lnTo>
                  <a:lnTo>
                    <a:pt x="1335" y="334"/>
                  </a:lnTo>
                  <a:lnTo>
                    <a:pt x="1134" y="245"/>
                  </a:lnTo>
                  <a:lnTo>
                    <a:pt x="912" y="179"/>
                  </a:lnTo>
                  <a:lnTo>
                    <a:pt x="512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33;p51"/>
            <p:cNvSpPr/>
            <p:nvPr/>
          </p:nvSpPr>
          <p:spPr>
            <a:xfrm>
              <a:off x="3302275" y="2471300"/>
              <a:ext cx="179650" cy="201325"/>
            </a:xfrm>
            <a:custGeom>
              <a:avLst/>
              <a:gdLst/>
              <a:ahLst/>
              <a:cxnLst/>
              <a:rect l="l" t="t" r="r" b="b"/>
              <a:pathLst>
                <a:path w="7186" h="8053" extrusionOk="0">
                  <a:moveTo>
                    <a:pt x="3449" y="134"/>
                  </a:moveTo>
                  <a:lnTo>
                    <a:pt x="3893" y="178"/>
                  </a:lnTo>
                  <a:lnTo>
                    <a:pt x="4338" y="267"/>
                  </a:lnTo>
                  <a:lnTo>
                    <a:pt x="4761" y="401"/>
                  </a:lnTo>
                  <a:lnTo>
                    <a:pt x="5183" y="579"/>
                  </a:lnTo>
                  <a:lnTo>
                    <a:pt x="5584" y="801"/>
                  </a:lnTo>
                  <a:lnTo>
                    <a:pt x="5962" y="1068"/>
                  </a:lnTo>
                  <a:lnTo>
                    <a:pt x="6296" y="1357"/>
                  </a:lnTo>
                  <a:lnTo>
                    <a:pt x="6474" y="1557"/>
                  </a:lnTo>
                  <a:lnTo>
                    <a:pt x="6651" y="1758"/>
                  </a:lnTo>
                  <a:lnTo>
                    <a:pt x="6807" y="1980"/>
                  </a:lnTo>
                  <a:lnTo>
                    <a:pt x="6941" y="2202"/>
                  </a:lnTo>
                  <a:lnTo>
                    <a:pt x="7030" y="2336"/>
                  </a:lnTo>
                  <a:lnTo>
                    <a:pt x="7052" y="2380"/>
                  </a:lnTo>
                  <a:lnTo>
                    <a:pt x="7052" y="2447"/>
                  </a:lnTo>
                  <a:lnTo>
                    <a:pt x="7052" y="2558"/>
                  </a:lnTo>
                  <a:lnTo>
                    <a:pt x="7030" y="2647"/>
                  </a:lnTo>
                  <a:lnTo>
                    <a:pt x="6963" y="2870"/>
                  </a:lnTo>
                  <a:lnTo>
                    <a:pt x="6562" y="4605"/>
                  </a:lnTo>
                  <a:lnTo>
                    <a:pt x="5829" y="7861"/>
                  </a:lnTo>
                  <a:lnTo>
                    <a:pt x="5829" y="7861"/>
                  </a:lnTo>
                  <a:lnTo>
                    <a:pt x="5651" y="7652"/>
                  </a:lnTo>
                  <a:lnTo>
                    <a:pt x="5339" y="7363"/>
                  </a:lnTo>
                  <a:lnTo>
                    <a:pt x="5005" y="7096"/>
                  </a:lnTo>
                  <a:lnTo>
                    <a:pt x="4627" y="6851"/>
                  </a:lnTo>
                  <a:lnTo>
                    <a:pt x="4249" y="6651"/>
                  </a:lnTo>
                  <a:lnTo>
                    <a:pt x="3871" y="6495"/>
                  </a:lnTo>
                  <a:lnTo>
                    <a:pt x="3449" y="6362"/>
                  </a:lnTo>
                  <a:lnTo>
                    <a:pt x="3048" y="6295"/>
                  </a:lnTo>
                  <a:lnTo>
                    <a:pt x="2626" y="6251"/>
                  </a:lnTo>
                  <a:lnTo>
                    <a:pt x="2225" y="6251"/>
                  </a:lnTo>
                  <a:lnTo>
                    <a:pt x="1803" y="6295"/>
                  </a:lnTo>
                  <a:lnTo>
                    <a:pt x="1402" y="6384"/>
                  </a:lnTo>
                  <a:lnTo>
                    <a:pt x="1224" y="6451"/>
                  </a:lnTo>
                  <a:lnTo>
                    <a:pt x="1024" y="6540"/>
                  </a:lnTo>
                  <a:lnTo>
                    <a:pt x="846" y="6629"/>
                  </a:lnTo>
                  <a:lnTo>
                    <a:pt x="668" y="6740"/>
                  </a:lnTo>
                  <a:lnTo>
                    <a:pt x="490" y="6873"/>
                  </a:lnTo>
                  <a:lnTo>
                    <a:pt x="312" y="7007"/>
                  </a:lnTo>
                  <a:lnTo>
                    <a:pt x="166" y="7153"/>
                  </a:lnTo>
                  <a:lnTo>
                    <a:pt x="512" y="4649"/>
                  </a:lnTo>
                  <a:lnTo>
                    <a:pt x="802" y="2581"/>
                  </a:lnTo>
                  <a:lnTo>
                    <a:pt x="891" y="1935"/>
                  </a:lnTo>
                  <a:lnTo>
                    <a:pt x="935" y="1602"/>
                  </a:lnTo>
                  <a:lnTo>
                    <a:pt x="1002" y="1290"/>
                  </a:lnTo>
                  <a:lnTo>
                    <a:pt x="1024" y="1201"/>
                  </a:lnTo>
                  <a:lnTo>
                    <a:pt x="1069" y="1112"/>
                  </a:lnTo>
                  <a:lnTo>
                    <a:pt x="1180" y="979"/>
                  </a:lnTo>
                  <a:lnTo>
                    <a:pt x="1335" y="846"/>
                  </a:lnTo>
                  <a:lnTo>
                    <a:pt x="1469" y="734"/>
                  </a:lnTo>
                  <a:lnTo>
                    <a:pt x="1647" y="623"/>
                  </a:lnTo>
                  <a:lnTo>
                    <a:pt x="1825" y="512"/>
                  </a:lnTo>
                  <a:lnTo>
                    <a:pt x="2003" y="401"/>
                  </a:lnTo>
                  <a:lnTo>
                    <a:pt x="2181" y="334"/>
                  </a:lnTo>
                  <a:lnTo>
                    <a:pt x="2381" y="267"/>
                  </a:lnTo>
                  <a:lnTo>
                    <a:pt x="2581" y="223"/>
                  </a:lnTo>
                  <a:lnTo>
                    <a:pt x="2781" y="178"/>
                  </a:lnTo>
                  <a:lnTo>
                    <a:pt x="2981" y="156"/>
                  </a:lnTo>
                  <a:lnTo>
                    <a:pt x="3449" y="134"/>
                  </a:lnTo>
                  <a:close/>
                  <a:moveTo>
                    <a:pt x="3404" y="0"/>
                  </a:moveTo>
                  <a:lnTo>
                    <a:pt x="3026" y="23"/>
                  </a:lnTo>
                  <a:lnTo>
                    <a:pt x="2648" y="67"/>
                  </a:lnTo>
                  <a:lnTo>
                    <a:pt x="2270" y="156"/>
                  </a:lnTo>
                  <a:lnTo>
                    <a:pt x="1914" y="289"/>
                  </a:lnTo>
                  <a:lnTo>
                    <a:pt x="1736" y="378"/>
                  </a:lnTo>
                  <a:lnTo>
                    <a:pt x="1580" y="490"/>
                  </a:lnTo>
                  <a:lnTo>
                    <a:pt x="1402" y="601"/>
                  </a:lnTo>
                  <a:lnTo>
                    <a:pt x="1246" y="734"/>
                  </a:lnTo>
                  <a:lnTo>
                    <a:pt x="1135" y="846"/>
                  </a:lnTo>
                  <a:lnTo>
                    <a:pt x="1024" y="957"/>
                  </a:lnTo>
                  <a:lnTo>
                    <a:pt x="913" y="1090"/>
                  </a:lnTo>
                  <a:lnTo>
                    <a:pt x="868" y="1224"/>
                  </a:lnTo>
                  <a:lnTo>
                    <a:pt x="824" y="1491"/>
                  </a:lnTo>
                  <a:lnTo>
                    <a:pt x="779" y="1758"/>
                  </a:lnTo>
                  <a:lnTo>
                    <a:pt x="512" y="3693"/>
                  </a:lnTo>
                  <a:lnTo>
                    <a:pt x="8" y="7311"/>
                  </a:lnTo>
                  <a:lnTo>
                    <a:pt x="1" y="7318"/>
                  </a:lnTo>
                  <a:lnTo>
                    <a:pt x="7" y="7321"/>
                  </a:lnTo>
                  <a:lnTo>
                    <a:pt x="1" y="7363"/>
                  </a:lnTo>
                  <a:lnTo>
                    <a:pt x="1" y="7385"/>
                  </a:lnTo>
                  <a:lnTo>
                    <a:pt x="45" y="7429"/>
                  </a:lnTo>
                  <a:lnTo>
                    <a:pt x="90" y="7429"/>
                  </a:lnTo>
                  <a:lnTo>
                    <a:pt x="112" y="7407"/>
                  </a:lnTo>
                  <a:lnTo>
                    <a:pt x="268" y="7252"/>
                  </a:lnTo>
                  <a:lnTo>
                    <a:pt x="423" y="7118"/>
                  </a:lnTo>
                  <a:lnTo>
                    <a:pt x="579" y="6985"/>
                  </a:lnTo>
                  <a:lnTo>
                    <a:pt x="757" y="6851"/>
                  </a:lnTo>
                  <a:lnTo>
                    <a:pt x="935" y="6762"/>
                  </a:lnTo>
                  <a:lnTo>
                    <a:pt x="1113" y="6651"/>
                  </a:lnTo>
                  <a:lnTo>
                    <a:pt x="1291" y="6584"/>
                  </a:lnTo>
                  <a:lnTo>
                    <a:pt x="1469" y="6517"/>
                  </a:lnTo>
                  <a:lnTo>
                    <a:pt x="1847" y="6429"/>
                  </a:lnTo>
                  <a:lnTo>
                    <a:pt x="2247" y="6384"/>
                  </a:lnTo>
                  <a:lnTo>
                    <a:pt x="2648" y="6362"/>
                  </a:lnTo>
                  <a:lnTo>
                    <a:pt x="3048" y="6406"/>
                  </a:lnTo>
                  <a:lnTo>
                    <a:pt x="3449" y="6495"/>
                  </a:lnTo>
                  <a:lnTo>
                    <a:pt x="3827" y="6606"/>
                  </a:lnTo>
                  <a:lnTo>
                    <a:pt x="4227" y="6784"/>
                  </a:lnTo>
                  <a:lnTo>
                    <a:pt x="4583" y="6962"/>
                  </a:lnTo>
                  <a:lnTo>
                    <a:pt x="4939" y="7185"/>
                  </a:lnTo>
                  <a:lnTo>
                    <a:pt x="5250" y="7452"/>
                  </a:lnTo>
                  <a:lnTo>
                    <a:pt x="5562" y="7719"/>
                  </a:lnTo>
                  <a:lnTo>
                    <a:pt x="5806" y="8004"/>
                  </a:lnTo>
                  <a:lnTo>
                    <a:pt x="5806" y="8004"/>
                  </a:lnTo>
                  <a:lnTo>
                    <a:pt x="5806" y="8008"/>
                  </a:lnTo>
                  <a:lnTo>
                    <a:pt x="5851" y="8052"/>
                  </a:lnTo>
                  <a:lnTo>
                    <a:pt x="5917" y="8052"/>
                  </a:lnTo>
                  <a:lnTo>
                    <a:pt x="5940" y="8030"/>
                  </a:lnTo>
                  <a:lnTo>
                    <a:pt x="6651" y="4894"/>
                  </a:lnTo>
                  <a:lnTo>
                    <a:pt x="7074" y="2981"/>
                  </a:lnTo>
                  <a:lnTo>
                    <a:pt x="7141" y="2736"/>
                  </a:lnTo>
                  <a:lnTo>
                    <a:pt x="7163" y="2625"/>
                  </a:lnTo>
                  <a:lnTo>
                    <a:pt x="7185" y="2492"/>
                  </a:lnTo>
                  <a:lnTo>
                    <a:pt x="7185" y="2403"/>
                  </a:lnTo>
                  <a:lnTo>
                    <a:pt x="7163" y="2314"/>
                  </a:lnTo>
                  <a:lnTo>
                    <a:pt x="7052" y="2113"/>
                  </a:lnTo>
                  <a:lnTo>
                    <a:pt x="6918" y="1913"/>
                  </a:lnTo>
                  <a:lnTo>
                    <a:pt x="6807" y="1758"/>
                  </a:lnTo>
                  <a:lnTo>
                    <a:pt x="6562" y="1446"/>
                  </a:lnTo>
                  <a:lnTo>
                    <a:pt x="6296" y="1179"/>
                  </a:lnTo>
                  <a:lnTo>
                    <a:pt x="5984" y="935"/>
                  </a:lnTo>
                  <a:lnTo>
                    <a:pt x="5673" y="712"/>
                  </a:lnTo>
                  <a:lnTo>
                    <a:pt x="5317" y="512"/>
                  </a:lnTo>
                  <a:lnTo>
                    <a:pt x="4961" y="334"/>
                  </a:lnTo>
                  <a:lnTo>
                    <a:pt x="4583" y="201"/>
                  </a:lnTo>
                  <a:lnTo>
                    <a:pt x="4183" y="112"/>
                  </a:lnTo>
                  <a:lnTo>
                    <a:pt x="3804" y="45"/>
                  </a:lnTo>
                  <a:lnTo>
                    <a:pt x="3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34;p51"/>
            <p:cNvSpPr/>
            <p:nvPr/>
          </p:nvSpPr>
          <p:spPr>
            <a:xfrm>
              <a:off x="3158275" y="2452400"/>
              <a:ext cx="292500" cy="275275"/>
            </a:xfrm>
            <a:custGeom>
              <a:avLst/>
              <a:gdLst/>
              <a:ahLst/>
              <a:cxnLst/>
              <a:rect l="l" t="t" r="r" b="b"/>
              <a:pathLst>
                <a:path w="11700" h="11011" extrusionOk="0">
                  <a:moveTo>
                    <a:pt x="3314" y="0"/>
                  </a:moveTo>
                  <a:lnTo>
                    <a:pt x="3025" y="22"/>
                  </a:lnTo>
                  <a:lnTo>
                    <a:pt x="2758" y="67"/>
                  </a:lnTo>
                  <a:lnTo>
                    <a:pt x="2491" y="111"/>
                  </a:lnTo>
                  <a:lnTo>
                    <a:pt x="2224" y="200"/>
                  </a:lnTo>
                  <a:lnTo>
                    <a:pt x="1957" y="289"/>
                  </a:lnTo>
                  <a:lnTo>
                    <a:pt x="1513" y="467"/>
                  </a:lnTo>
                  <a:lnTo>
                    <a:pt x="1290" y="578"/>
                  </a:lnTo>
                  <a:lnTo>
                    <a:pt x="1090" y="712"/>
                  </a:lnTo>
                  <a:lnTo>
                    <a:pt x="890" y="845"/>
                  </a:lnTo>
                  <a:lnTo>
                    <a:pt x="667" y="1001"/>
                  </a:lnTo>
                  <a:lnTo>
                    <a:pt x="467" y="1201"/>
                  </a:lnTo>
                  <a:lnTo>
                    <a:pt x="378" y="1290"/>
                  </a:lnTo>
                  <a:lnTo>
                    <a:pt x="334" y="1379"/>
                  </a:lnTo>
                  <a:lnTo>
                    <a:pt x="311" y="1468"/>
                  </a:lnTo>
                  <a:lnTo>
                    <a:pt x="311" y="1557"/>
                  </a:lnTo>
                  <a:lnTo>
                    <a:pt x="311" y="1735"/>
                  </a:lnTo>
                  <a:lnTo>
                    <a:pt x="245" y="2714"/>
                  </a:lnTo>
                  <a:lnTo>
                    <a:pt x="89" y="5361"/>
                  </a:lnTo>
                  <a:lnTo>
                    <a:pt x="0" y="7118"/>
                  </a:lnTo>
                  <a:lnTo>
                    <a:pt x="22" y="7162"/>
                  </a:lnTo>
                  <a:lnTo>
                    <a:pt x="44" y="7185"/>
                  </a:lnTo>
                  <a:lnTo>
                    <a:pt x="178" y="7273"/>
                  </a:lnTo>
                  <a:lnTo>
                    <a:pt x="289" y="7340"/>
                  </a:lnTo>
                  <a:lnTo>
                    <a:pt x="334" y="7385"/>
                  </a:lnTo>
                  <a:lnTo>
                    <a:pt x="356" y="7429"/>
                  </a:lnTo>
                  <a:lnTo>
                    <a:pt x="356" y="7496"/>
                  </a:lnTo>
                  <a:lnTo>
                    <a:pt x="378" y="7563"/>
                  </a:lnTo>
                  <a:lnTo>
                    <a:pt x="356" y="8208"/>
                  </a:lnTo>
                  <a:lnTo>
                    <a:pt x="334" y="8830"/>
                  </a:lnTo>
                  <a:lnTo>
                    <a:pt x="334" y="9453"/>
                  </a:lnTo>
                  <a:lnTo>
                    <a:pt x="356" y="9520"/>
                  </a:lnTo>
                  <a:lnTo>
                    <a:pt x="423" y="9542"/>
                  </a:lnTo>
                  <a:lnTo>
                    <a:pt x="1223" y="9631"/>
                  </a:lnTo>
                  <a:lnTo>
                    <a:pt x="2024" y="9698"/>
                  </a:lnTo>
                  <a:lnTo>
                    <a:pt x="2825" y="9765"/>
                  </a:lnTo>
                  <a:lnTo>
                    <a:pt x="3626" y="9854"/>
                  </a:lnTo>
                  <a:lnTo>
                    <a:pt x="4538" y="9965"/>
                  </a:lnTo>
                  <a:lnTo>
                    <a:pt x="5427" y="10076"/>
                  </a:lnTo>
                  <a:lnTo>
                    <a:pt x="6206" y="10187"/>
                  </a:lnTo>
                  <a:lnTo>
                    <a:pt x="6361" y="10210"/>
                  </a:lnTo>
                  <a:lnTo>
                    <a:pt x="6450" y="10232"/>
                  </a:lnTo>
                  <a:lnTo>
                    <a:pt x="6517" y="10276"/>
                  </a:lnTo>
                  <a:lnTo>
                    <a:pt x="6539" y="10365"/>
                  </a:lnTo>
                  <a:lnTo>
                    <a:pt x="6539" y="10476"/>
                  </a:lnTo>
                  <a:lnTo>
                    <a:pt x="6517" y="10677"/>
                  </a:lnTo>
                  <a:lnTo>
                    <a:pt x="6539" y="10721"/>
                  </a:lnTo>
                  <a:lnTo>
                    <a:pt x="6562" y="10766"/>
                  </a:lnTo>
                  <a:lnTo>
                    <a:pt x="6628" y="10766"/>
                  </a:lnTo>
                  <a:lnTo>
                    <a:pt x="6806" y="10610"/>
                  </a:lnTo>
                  <a:lnTo>
                    <a:pt x="6895" y="10565"/>
                  </a:lnTo>
                  <a:lnTo>
                    <a:pt x="6984" y="10521"/>
                  </a:lnTo>
                  <a:lnTo>
                    <a:pt x="7051" y="10543"/>
                  </a:lnTo>
                  <a:lnTo>
                    <a:pt x="7095" y="10588"/>
                  </a:lnTo>
                  <a:lnTo>
                    <a:pt x="7229" y="10654"/>
                  </a:lnTo>
                  <a:lnTo>
                    <a:pt x="7674" y="10877"/>
                  </a:lnTo>
                  <a:lnTo>
                    <a:pt x="7696" y="10899"/>
                  </a:lnTo>
                  <a:lnTo>
                    <a:pt x="7718" y="10877"/>
                  </a:lnTo>
                  <a:lnTo>
                    <a:pt x="7740" y="10855"/>
                  </a:lnTo>
                  <a:lnTo>
                    <a:pt x="7740" y="10832"/>
                  </a:lnTo>
                  <a:lnTo>
                    <a:pt x="7647" y="10404"/>
                  </a:lnTo>
                  <a:lnTo>
                    <a:pt x="7647" y="10404"/>
                  </a:lnTo>
                  <a:lnTo>
                    <a:pt x="8363" y="10543"/>
                  </a:lnTo>
                  <a:lnTo>
                    <a:pt x="9186" y="10699"/>
                  </a:lnTo>
                  <a:lnTo>
                    <a:pt x="9987" y="10877"/>
                  </a:lnTo>
                  <a:lnTo>
                    <a:pt x="10810" y="11010"/>
                  </a:lnTo>
                  <a:lnTo>
                    <a:pt x="10854" y="11010"/>
                  </a:lnTo>
                  <a:lnTo>
                    <a:pt x="10877" y="10988"/>
                  </a:lnTo>
                  <a:lnTo>
                    <a:pt x="11055" y="10254"/>
                  </a:lnTo>
                  <a:lnTo>
                    <a:pt x="11210" y="9565"/>
                  </a:lnTo>
                  <a:lnTo>
                    <a:pt x="11255" y="9342"/>
                  </a:lnTo>
                  <a:lnTo>
                    <a:pt x="11322" y="9120"/>
                  </a:lnTo>
                  <a:lnTo>
                    <a:pt x="11388" y="9031"/>
                  </a:lnTo>
                  <a:lnTo>
                    <a:pt x="11455" y="8942"/>
                  </a:lnTo>
                  <a:lnTo>
                    <a:pt x="11544" y="8875"/>
                  </a:lnTo>
                  <a:lnTo>
                    <a:pt x="11655" y="8808"/>
                  </a:lnTo>
                  <a:lnTo>
                    <a:pt x="11677" y="8808"/>
                  </a:lnTo>
                  <a:lnTo>
                    <a:pt x="11700" y="8786"/>
                  </a:lnTo>
                  <a:lnTo>
                    <a:pt x="11677" y="8719"/>
                  </a:lnTo>
                  <a:lnTo>
                    <a:pt x="11655" y="8697"/>
                  </a:lnTo>
                  <a:lnTo>
                    <a:pt x="11588" y="8697"/>
                  </a:lnTo>
                  <a:lnTo>
                    <a:pt x="11455" y="8764"/>
                  </a:lnTo>
                  <a:lnTo>
                    <a:pt x="11344" y="8830"/>
                  </a:lnTo>
                  <a:lnTo>
                    <a:pt x="11255" y="8919"/>
                  </a:lnTo>
                  <a:lnTo>
                    <a:pt x="11188" y="9075"/>
                  </a:lnTo>
                  <a:lnTo>
                    <a:pt x="10988" y="9854"/>
                  </a:lnTo>
                  <a:lnTo>
                    <a:pt x="10854" y="10476"/>
                  </a:lnTo>
                  <a:lnTo>
                    <a:pt x="10810" y="10699"/>
                  </a:lnTo>
                  <a:lnTo>
                    <a:pt x="10788" y="10832"/>
                  </a:lnTo>
                  <a:lnTo>
                    <a:pt x="10743" y="10899"/>
                  </a:lnTo>
                  <a:lnTo>
                    <a:pt x="10654" y="10899"/>
                  </a:lnTo>
                  <a:lnTo>
                    <a:pt x="10454" y="10855"/>
                  </a:lnTo>
                  <a:lnTo>
                    <a:pt x="10120" y="10766"/>
                  </a:lnTo>
                  <a:lnTo>
                    <a:pt x="9297" y="10610"/>
                  </a:lnTo>
                  <a:lnTo>
                    <a:pt x="8430" y="10432"/>
                  </a:lnTo>
                  <a:lnTo>
                    <a:pt x="7563" y="10254"/>
                  </a:lnTo>
                  <a:lnTo>
                    <a:pt x="7518" y="10276"/>
                  </a:lnTo>
                  <a:lnTo>
                    <a:pt x="7496" y="10299"/>
                  </a:lnTo>
                  <a:lnTo>
                    <a:pt x="7496" y="10321"/>
                  </a:lnTo>
                  <a:lnTo>
                    <a:pt x="7579" y="10703"/>
                  </a:lnTo>
                  <a:lnTo>
                    <a:pt x="7579" y="10703"/>
                  </a:lnTo>
                  <a:lnTo>
                    <a:pt x="7407" y="10610"/>
                  </a:lnTo>
                  <a:lnTo>
                    <a:pt x="7095" y="10454"/>
                  </a:lnTo>
                  <a:lnTo>
                    <a:pt x="7006" y="10432"/>
                  </a:lnTo>
                  <a:lnTo>
                    <a:pt x="6940" y="10410"/>
                  </a:lnTo>
                  <a:lnTo>
                    <a:pt x="6873" y="10432"/>
                  </a:lnTo>
                  <a:lnTo>
                    <a:pt x="6806" y="10454"/>
                  </a:lnTo>
                  <a:lnTo>
                    <a:pt x="6695" y="10543"/>
                  </a:lnTo>
                  <a:lnTo>
                    <a:pt x="6651" y="10575"/>
                  </a:lnTo>
                  <a:lnTo>
                    <a:pt x="6651" y="10187"/>
                  </a:lnTo>
                  <a:lnTo>
                    <a:pt x="6628" y="10143"/>
                  </a:lnTo>
                  <a:lnTo>
                    <a:pt x="6584" y="10121"/>
                  </a:lnTo>
                  <a:lnTo>
                    <a:pt x="5027" y="9898"/>
                  </a:lnTo>
                  <a:lnTo>
                    <a:pt x="4248" y="9787"/>
                  </a:lnTo>
                  <a:lnTo>
                    <a:pt x="3492" y="9698"/>
                  </a:lnTo>
                  <a:lnTo>
                    <a:pt x="2714" y="9631"/>
                  </a:lnTo>
                  <a:lnTo>
                    <a:pt x="1935" y="9565"/>
                  </a:lnTo>
                  <a:lnTo>
                    <a:pt x="1157" y="9498"/>
                  </a:lnTo>
                  <a:lnTo>
                    <a:pt x="467" y="9419"/>
                  </a:lnTo>
                  <a:lnTo>
                    <a:pt x="467" y="9419"/>
                  </a:lnTo>
                  <a:lnTo>
                    <a:pt x="467" y="9075"/>
                  </a:lnTo>
                  <a:lnTo>
                    <a:pt x="467" y="8675"/>
                  </a:lnTo>
                  <a:lnTo>
                    <a:pt x="489" y="7830"/>
                  </a:lnTo>
                  <a:lnTo>
                    <a:pt x="512" y="7629"/>
                  </a:lnTo>
                  <a:lnTo>
                    <a:pt x="512" y="7518"/>
                  </a:lnTo>
                  <a:lnTo>
                    <a:pt x="512" y="7407"/>
                  </a:lnTo>
                  <a:lnTo>
                    <a:pt x="467" y="7340"/>
                  </a:lnTo>
                  <a:lnTo>
                    <a:pt x="400" y="7296"/>
                  </a:lnTo>
                  <a:lnTo>
                    <a:pt x="245" y="7207"/>
                  </a:lnTo>
                  <a:lnTo>
                    <a:pt x="133" y="7140"/>
                  </a:lnTo>
                  <a:lnTo>
                    <a:pt x="111" y="7073"/>
                  </a:lnTo>
                  <a:lnTo>
                    <a:pt x="111" y="7007"/>
                  </a:lnTo>
                  <a:lnTo>
                    <a:pt x="133" y="6829"/>
                  </a:lnTo>
                  <a:lnTo>
                    <a:pt x="178" y="6517"/>
                  </a:lnTo>
                  <a:lnTo>
                    <a:pt x="245" y="5249"/>
                  </a:lnTo>
                  <a:lnTo>
                    <a:pt x="400" y="2425"/>
                  </a:lnTo>
                  <a:lnTo>
                    <a:pt x="423" y="1980"/>
                  </a:lnTo>
                  <a:lnTo>
                    <a:pt x="423" y="1757"/>
                  </a:lnTo>
                  <a:lnTo>
                    <a:pt x="445" y="1557"/>
                  </a:lnTo>
                  <a:lnTo>
                    <a:pt x="467" y="1446"/>
                  </a:lnTo>
                  <a:lnTo>
                    <a:pt x="534" y="1357"/>
                  </a:lnTo>
                  <a:lnTo>
                    <a:pt x="645" y="1223"/>
                  </a:lnTo>
                  <a:lnTo>
                    <a:pt x="779" y="1112"/>
                  </a:lnTo>
                  <a:lnTo>
                    <a:pt x="1068" y="890"/>
                  </a:lnTo>
                  <a:lnTo>
                    <a:pt x="1379" y="690"/>
                  </a:lnTo>
                  <a:lnTo>
                    <a:pt x="1690" y="534"/>
                  </a:lnTo>
                  <a:lnTo>
                    <a:pt x="2024" y="400"/>
                  </a:lnTo>
                  <a:lnTo>
                    <a:pt x="2380" y="289"/>
                  </a:lnTo>
                  <a:lnTo>
                    <a:pt x="2714" y="200"/>
                  </a:lnTo>
                  <a:lnTo>
                    <a:pt x="3070" y="156"/>
                  </a:lnTo>
                  <a:lnTo>
                    <a:pt x="3448" y="134"/>
                  </a:lnTo>
                  <a:lnTo>
                    <a:pt x="3804" y="134"/>
                  </a:lnTo>
                  <a:lnTo>
                    <a:pt x="4159" y="178"/>
                  </a:lnTo>
                  <a:lnTo>
                    <a:pt x="4493" y="223"/>
                  </a:lnTo>
                  <a:lnTo>
                    <a:pt x="4827" y="334"/>
                  </a:lnTo>
                  <a:lnTo>
                    <a:pt x="5160" y="445"/>
                  </a:lnTo>
                  <a:lnTo>
                    <a:pt x="5472" y="623"/>
                  </a:lnTo>
                  <a:lnTo>
                    <a:pt x="5761" y="801"/>
                  </a:lnTo>
                  <a:lnTo>
                    <a:pt x="6028" y="1045"/>
                  </a:lnTo>
                  <a:lnTo>
                    <a:pt x="6250" y="1290"/>
                  </a:lnTo>
                  <a:lnTo>
                    <a:pt x="6473" y="1602"/>
                  </a:lnTo>
                  <a:lnTo>
                    <a:pt x="6628" y="1935"/>
                  </a:lnTo>
                  <a:lnTo>
                    <a:pt x="6673" y="1957"/>
                  </a:lnTo>
                  <a:lnTo>
                    <a:pt x="6717" y="1980"/>
                  </a:lnTo>
                  <a:lnTo>
                    <a:pt x="6762" y="1957"/>
                  </a:lnTo>
                  <a:lnTo>
                    <a:pt x="6762" y="1935"/>
                  </a:lnTo>
                  <a:lnTo>
                    <a:pt x="6762" y="1891"/>
                  </a:lnTo>
                  <a:lnTo>
                    <a:pt x="6673" y="1691"/>
                  </a:lnTo>
                  <a:lnTo>
                    <a:pt x="6562" y="1513"/>
                  </a:lnTo>
                  <a:lnTo>
                    <a:pt x="6428" y="1335"/>
                  </a:lnTo>
                  <a:lnTo>
                    <a:pt x="6317" y="1157"/>
                  </a:lnTo>
                  <a:lnTo>
                    <a:pt x="6161" y="1001"/>
                  </a:lnTo>
                  <a:lnTo>
                    <a:pt x="6028" y="868"/>
                  </a:lnTo>
                  <a:lnTo>
                    <a:pt x="5872" y="734"/>
                  </a:lnTo>
                  <a:lnTo>
                    <a:pt x="5694" y="623"/>
                  </a:lnTo>
                  <a:lnTo>
                    <a:pt x="5538" y="512"/>
                  </a:lnTo>
                  <a:lnTo>
                    <a:pt x="5361" y="400"/>
                  </a:lnTo>
                  <a:lnTo>
                    <a:pt x="4982" y="245"/>
                  </a:lnTo>
                  <a:lnTo>
                    <a:pt x="4560" y="111"/>
                  </a:lnTo>
                  <a:lnTo>
                    <a:pt x="4137" y="45"/>
                  </a:lnTo>
                  <a:lnTo>
                    <a:pt x="3870" y="22"/>
                  </a:lnTo>
                  <a:lnTo>
                    <a:pt x="3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35;p51"/>
            <p:cNvSpPr/>
            <p:nvPr/>
          </p:nvSpPr>
          <p:spPr>
            <a:xfrm>
              <a:off x="3340650" y="2673700"/>
              <a:ext cx="102350" cy="42850"/>
            </a:xfrm>
            <a:custGeom>
              <a:avLst/>
              <a:gdLst/>
              <a:ahLst/>
              <a:cxnLst/>
              <a:rect l="l" t="t" r="r" b="b"/>
              <a:pathLst>
                <a:path w="4094" h="1714" extrusionOk="0">
                  <a:moveTo>
                    <a:pt x="3960" y="1"/>
                  </a:moveTo>
                  <a:lnTo>
                    <a:pt x="3782" y="134"/>
                  </a:lnTo>
                  <a:lnTo>
                    <a:pt x="3648" y="312"/>
                  </a:lnTo>
                  <a:lnTo>
                    <a:pt x="3537" y="490"/>
                  </a:lnTo>
                  <a:lnTo>
                    <a:pt x="3448" y="690"/>
                  </a:lnTo>
                  <a:lnTo>
                    <a:pt x="3426" y="868"/>
                  </a:lnTo>
                  <a:lnTo>
                    <a:pt x="3426" y="957"/>
                  </a:lnTo>
                  <a:lnTo>
                    <a:pt x="3426" y="968"/>
                  </a:lnTo>
                  <a:lnTo>
                    <a:pt x="3404" y="957"/>
                  </a:lnTo>
                  <a:lnTo>
                    <a:pt x="3226" y="957"/>
                  </a:lnTo>
                  <a:lnTo>
                    <a:pt x="3092" y="935"/>
                  </a:lnTo>
                  <a:lnTo>
                    <a:pt x="2803" y="890"/>
                  </a:lnTo>
                  <a:lnTo>
                    <a:pt x="2247" y="757"/>
                  </a:lnTo>
                  <a:lnTo>
                    <a:pt x="67" y="357"/>
                  </a:lnTo>
                  <a:lnTo>
                    <a:pt x="1" y="357"/>
                  </a:lnTo>
                  <a:lnTo>
                    <a:pt x="1" y="379"/>
                  </a:lnTo>
                  <a:lnTo>
                    <a:pt x="1" y="423"/>
                  </a:lnTo>
                  <a:lnTo>
                    <a:pt x="90" y="979"/>
                  </a:lnTo>
                  <a:lnTo>
                    <a:pt x="134" y="1024"/>
                  </a:lnTo>
                  <a:lnTo>
                    <a:pt x="156" y="1046"/>
                  </a:lnTo>
                  <a:lnTo>
                    <a:pt x="1024" y="1202"/>
                  </a:lnTo>
                  <a:lnTo>
                    <a:pt x="1891" y="1358"/>
                  </a:lnTo>
                  <a:lnTo>
                    <a:pt x="2759" y="1535"/>
                  </a:lnTo>
                  <a:lnTo>
                    <a:pt x="3626" y="1713"/>
                  </a:lnTo>
                  <a:lnTo>
                    <a:pt x="3671" y="1691"/>
                  </a:lnTo>
                  <a:lnTo>
                    <a:pt x="3693" y="1647"/>
                  </a:lnTo>
                  <a:lnTo>
                    <a:pt x="3671" y="1602"/>
                  </a:lnTo>
                  <a:lnTo>
                    <a:pt x="3626" y="1580"/>
                  </a:lnTo>
                  <a:lnTo>
                    <a:pt x="2536" y="1380"/>
                  </a:lnTo>
                  <a:lnTo>
                    <a:pt x="1446" y="1157"/>
                  </a:lnTo>
                  <a:lnTo>
                    <a:pt x="735" y="1002"/>
                  </a:lnTo>
                  <a:lnTo>
                    <a:pt x="490" y="979"/>
                  </a:lnTo>
                  <a:lnTo>
                    <a:pt x="357" y="957"/>
                  </a:lnTo>
                  <a:lnTo>
                    <a:pt x="268" y="890"/>
                  </a:lnTo>
                  <a:lnTo>
                    <a:pt x="223" y="868"/>
                  </a:lnTo>
                  <a:lnTo>
                    <a:pt x="201" y="801"/>
                  </a:lnTo>
                  <a:lnTo>
                    <a:pt x="156" y="668"/>
                  </a:lnTo>
                  <a:lnTo>
                    <a:pt x="142" y="507"/>
                  </a:lnTo>
                  <a:lnTo>
                    <a:pt x="142" y="507"/>
                  </a:lnTo>
                  <a:lnTo>
                    <a:pt x="3448" y="1091"/>
                  </a:lnTo>
                  <a:lnTo>
                    <a:pt x="3493" y="1091"/>
                  </a:lnTo>
                  <a:lnTo>
                    <a:pt x="3515" y="1046"/>
                  </a:lnTo>
                  <a:lnTo>
                    <a:pt x="3582" y="779"/>
                  </a:lnTo>
                  <a:lnTo>
                    <a:pt x="3626" y="646"/>
                  </a:lnTo>
                  <a:lnTo>
                    <a:pt x="3671" y="512"/>
                  </a:lnTo>
                  <a:lnTo>
                    <a:pt x="3760" y="401"/>
                  </a:lnTo>
                  <a:lnTo>
                    <a:pt x="3849" y="312"/>
                  </a:lnTo>
                  <a:lnTo>
                    <a:pt x="3938" y="201"/>
                  </a:lnTo>
                  <a:lnTo>
                    <a:pt x="4071" y="112"/>
                  </a:lnTo>
                  <a:lnTo>
                    <a:pt x="4093" y="90"/>
                  </a:lnTo>
                  <a:lnTo>
                    <a:pt x="4071" y="23"/>
                  </a:lnTo>
                  <a:lnTo>
                    <a:pt x="4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36;p51"/>
            <p:cNvSpPr/>
            <p:nvPr/>
          </p:nvSpPr>
          <p:spPr>
            <a:xfrm>
              <a:off x="3287825" y="2499650"/>
              <a:ext cx="14475" cy="12275"/>
            </a:xfrm>
            <a:custGeom>
              <a:avLst/>
              <a:gdLst/>
              <a:ahLst/>
              <a:cxnLst/>
              <a:rect l="l" t="t" r="r" b="b"/>
              <a:pathLst>
                <a:path w="579" h="491" extrusionOk="0">
                  <a:moveTo>
                    <a:pt x="45" y="1"/>
                  </a:moveTo>
                  <a:lnTo>
                    <a:pt x="1" y="23"/>
                  </a:lnTo>
                  <a:lnTo>
                    <a:pt x="1" y="67"/>
                  </a:lnTo>
                  <a:lnTo>
                    <a:pt x="23" y="112"/>
                  </a:lnTo>
                  <a:lnTo>
                    <a:pt x="245" y="268"/>
                  </a:lnTo>
                  <a:lnTo>
                    <a:pt x="468" y="468"/>
                  </a:lnTo>
                  <a:lnTo>
                    <a:pt x="512" y="490"/>
                  </a:lnTo>
                  <a:lnTo>
                    <a:pt x="557" y="468"/>
                  </a:lnTo>
                  <a:lnTo>
                    <a:pt x="579" y="423"/>
                  </a:lnTo>
                  <a:lnTo>
                    <a:pt x="534" y="379"/>
                  </a:lnTo>
                  <a:lnTo>
                    <a:pt x="334" y="179"/>
                  </a:lnTo>
                  <a:lnTo>
                    <a:pt x="112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37;p51"/>
            <p:cNvSpPr/>
            <p:nvPr/>
          </p:nvSpPr>
          <p:spPr>
            <a:xfrm>
              <a:off x="3238900" y="2524675"/>
              <a:ext cx="51725" cy="25600"/>
            </a:xfrm>
            <a:custGeom>
              <a:avLst/>
              <a:gdLst/>
              <a:ahLst/>
              <a:cxnLst/>
              <a:rect l="l" t="t" r="r" b="b"/>
              <a:pathLst>
                <a:path w="2069" h="1024" extrusionOk="0">
                  <a:moveTo>
                    <a:pt x="45" y="1"/>
                  </a:moveTo>
                  <a:lnTo>
                    <a:pt x="22" y="23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22" y="112"/>
                  </a:lnTo>
                  <a:lnTo>
                    <a:pt x="67" y="134"/>
                  </a:lnTo>
                  <a:lnTo>
                    <a:pt x="356" y="156"/>
                  </a:lnTo>
                  <a:lnTo>
                    <a:pt x="623" y="201"/>
                  </a:lnTo>
                  <a:lnTo>
                    <a:pt x="868" y="268"/>
                  </a:lnTo>
                  <a:lnTo>
                    <a:pt x="1112" y="357"/>
                  </a:lnTo>
                  <a:lnTo>
                    <a:pt x="1335" y="490"/>
                  </a:lnTo>
                  <a:lnTo>
                    <a:pt x="1535" y="623"/>
                  </a:lnTo>
                  <a:lnTo>
                    <a:pt x="1757" y="801"/>
                  </a:lnTo>
                  <a:lnTo>
                    <a:pt x="1935" y="1002"/>
                  </a:lnTo>
                  <a:lnTo>
                    <a:pt x="1980" y="1024"/>
                  </a:lnTo>
                  <a:lnTo>
                    <a:pt x="2047" y="1024"/>
                  </a:lnTo>
                  <a:lnTo>
                    <a:pt x="2069" y="979"/>
                  </a:lnTo>
                  <a:lnTo>
                    <a:pt x="2047" y="935"/>
                  </a:lnTo>
                  <a:lnTo>
                    <a:pt x="1846" y="712"/>
                  </a:lnTo>
                  <a:lnTo>
                    <a:pt x="1624" y="534"/>
                  </a:lnTo>
                  <a:lnTo>
                    <a:pt x="1379" y="379"/>
                  </a:lnTo>
                  <a:lnTo>
                    <a:pt x="1157" y="245"/>
                  </a:lnTo>
                  <a:lnTo>
                    <a:pt x="890" y="156"/>
                  </a:lnTo>
                  <a:lnTo>
                    <a:pt x="623" y="67"/>
                  </a:lnTo>
                  <a:lnTo>
                    <a:pt x="334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38;p51"/>
            <p:cNvSpPr/>
            <p:nvPr/>
          </p:nvSpPr>
          <p:spPr>
            <a:xfrm>
              <a:off x="3331200" y="2546925"/>
              <a:ext cx="65650" cy="12250"/>
            </a:xfrm>
            <a:custGeom>
              <a:avLst/>
              <a:gdLst/>
              <a:ahLst/>
              <a:cxnLst/>
              <a:rect l="l" t="t" r="r" b="b"/>
              <a:pathLst>
                <a:path w="2626" h="490" extrusionOk="0">
                  <a:moveTo>
                    <a:pt x="1557" y="0"/>
                  </a:moveTo>
                  <a:lnTo>
                    <a:pt x="1224" y="23"/>
                  </a:lnTo>
                  <a:lnTo>
                    <a:pt x="935" y="89"/>
                  </a:lnTo>
                  <a:lnTo>
                    <a:pt x="623" y="178"/>
                  </a:lnTo>
                  <a:lnTo>
                    <a:pt x="45" y="356"/>
                  </a:lnTo>
                  <a:lnTo>
                    <a:pt x="23" y="378"/>
                  </a:lnTo>
                  <a:lnTo>
                    <a:pt x="1" y="401"/>
                  </a:lnTo>
                  <a:lnTo>
                    <a:pt x="1" y="445"/>
                  </a:lnTo>
                  <a:lnTo>
                    <a:pt x="45" y="490"/>
                  </a:lnTo>
                  <a:lnTo>
                    <a:pt x="89" y="490"/>
                  </a:lnTo>
                  <a:lnTo>
                    <a:pt x="646" y="312"/>
                  </a:lnTo>
                  <a:lnTo>
                    <a:pt x="935" y="223"/>
                  </a:lnTo>
                  <a:lnTo>
                    <a:pt x="1224" y="156"/>
                  </a:lnTo>
                  <a:lnTo>
                    <a:pt x="1557" y="134"/>
                  </a:lnTo>
                  <a:lnTo>
                    <a:pt x="1891" y="134"/>
                  </a:lnTo>
                  <a:lnTo>
                    <a:pt x="2247" y="156"/>
                  </a:lnTo>
                  <a:lnTo>
                    <a:pt x="2581" y="178"/>
                  </a:lnTo>
                  <a:lnTo>
                    <a:pt x="2625" y="178"/>
                  </a:lnTo>
                  <a:lnTo>
                    <a:pt x="2625" y="134"/>
                  </a:lnTo>
                  <a:lnTo>
                    <a:pt x="2603" y="89"/>
                  </a:lnTo>
                  <a:lnTo>
                    <a:pt x="2558" y="67"/>
                  </a:lnTo>
                  <a:lnTo>
                    <a:pt x="2225" y="23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39;p51"/>
            <p:cNvSpPr/>
            <p:nvPr/>
          </p:nvSpPr>
          <p:spPr>
            <a:xfrm>
              <a:off x="3385700" y="2505775"/>
              <a:ext cx="71200" cy="43950"/>
            </a:xfrm>
            <a:custGeom>
              <a:avLst/>
              <a:gdLst/>
              <a:ahLst/>
              <a:cxnLst/>
              <a:rect l="l" t="t" r="r" b="b"/>
              <a:pathLst>
                <a:path w="2848" h="1758" extrusionOk="0">
                  <a:moveTo>
                    <a:pt x="23" y="0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3" y="112"/>
                  </a:lnTo>
                  <a:lnTo>
                    <a:pt x="89" y="134"/>
                  </a:lnTo>
                  <a:lnTo>
                    <a:pt x="289" y="134"/>
                  </a:lnTo>
                  <a:lnTo>
                    <a:pt x="512" y="156"/>
                  </a:lnTo>
                  <a:lnTo>
                    <a:pt x="712" y="178"/>
                  </a:lnTo>
                  <a:lnTo>
                    <a:pt x="912" y="223"/>
                  </a:lnTo>
                  <a:lnTo>
                    <a:pt x="1090" y="290"/>
                  </a:lnTo>
                  <a:lnTo>
                    <a:pt x="1268" y="356"/>
                  </a:lnTo>
                  <a:lnTo>
                    <a:pt x="1446" y="445"/>
                  </a:lnTo>
                  <a:lnTo>
                    <a:pt x="1624" y="556"/>
                  </a:lnTo>
                  <a:lnTo>
                    <a:pt x="1935" y="779"/>
                  </a:lnTo>
                  <a:lnTo>
                    <a:pt x="2225" y="1068"/>
                  </a:lnTo>
                  <a:lnTo>
                    <a:pt x="2491" y="1379"/>
                  </a:lnTo>
                  <a:lnTo>
                    <a:pt x="2714" y="1713"/>
                  </a:lnTo>
                  <a:lnTo>
                    <a:pt x="2758" y="1758"/>
                  </a:lnTo>
                  <a:lnTo>
                    <a:pt x="2803" y="1758"/>
                  </a:lnTo>
                  <a:lnTo>
                    <a:pt x="2847" y="1735"/>
                  </a:lnTo>
                  <a:lnTo>
                    <a:pt x="2847" y="1713"/>
                  </a:lnTo>
                  <a:lnTo>
                    <a:pt x="2847" y="1691"/>
                  </a:lnTo>
                  <a:lnTo>
                    <a:pt x="2603" y="1313"/>
                  </a:lnTo>
                  <a:lnTo>
                    <a:pt x="2314" y="979"/>
                  </a:lnTo>
                  <a:lnTo>
                    <a:pt x="2002" y="690"/>
                  </a:lnTo>
                  <a:lnTo>
                    <a:pt x="1846" y="556"/>
                  </a:lnTo>
                  <a:lnTo>
                    <a:pt x="1668" y="445"/>
                  </a:lnTo>
                  <a:lnTo>
                    <a:pt x="1491" y="334"/>
                  </a:lnTo>
                  <a:lnTo>
                    <a:pt x="1313" y="245"/>
                  </a:lnTo>
                  <a:lnTo>
                    <a:pt x="1135" y="178"/>
                  </a:lnTo>
                  <a:lnTo>
                    <a:pt x="934" y="112"/>
                  </a:lnTo>
                  <a:lnTo>
                    <a:pt x="712" y="45"/>
                  </a:lnTo>
                  <a:lnTo>
                    <a:pt x="512" y="23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40;p51"/>
            <p:cNvSpPr/>
            <p:nvPr/>
          </p:nvSpPr>
          <p:spPr>
            <a:xfrm>
              <a:off x="3350100" y="2508000"/>
              <a:ext cx="19500" cy="7250"/>
            </a:xfrm>
            <a:custGeom>
              <a:avLst/>
              <a:gdLst/>
              <a:ahLst/>
              <a:cxnLst/>
              <a:rect l="l" t="t" r="r" b="b"/>
              <a:pathLst>
                <a:path w="780" h="290" extrusionOk="0">
                  <a:moveTo>
                    <a:pt x="690" y="0"/>
                  </a:moveTo>
                  <a:lnTo>
                    <a:pt x="357" y="89"/>
                  </a:lnTo>
                  <a:lnTo>
                    <a:pt x="45" y="178"/>
                  </a:lnTo>
                  <a:lnTo>
                    <a:pt x="23" y="178"/>
                  </a:lnTo>
                  <a:lnTo>
                    <a:pt x="1" y="201"/>
                  </a:lnTo>
                  <a:lnTo>
                    <a:pt x="23" y="245"/>
                  </a:lnTo>
                  <a:lnTo>
                    <a:pt x="45" y="290"/>
                  </a:lnTo>
                  <a:lnTo>
                    <a:pt x="112" y="290"/>
                  </a:lnTo>
                  <a:lnTo>
                    <a:pt x="423" y="201"/>
                  </a:lnTo>
                  <a:lnTo>
                    <a:pt x="735" y="134"/>
                  </a:lnTo>
                  <a:lnTo>
                    <a:pt x="757" y="134"/>
                  </a:lnTo>
                  <a:lnTo>
                    <a:pt x="779" y="112"/>
                  </a:lnTo>
                  <a:lnTo>
                    <a:pt x="779" y="67"/>
                  </a:lnTo>
                  <a:lnTo>
                    <a:pt x="735" y="2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41;p51"/>
            <p:cNvSpPr/>
            <p:nvPr/>
          </p:nvSpPr>
          <p:spPr>
            <a:xfrm>
              <a:off x="3363450" y="2578625"/>
              <a:ext cx="8925" cy="3900"/>
            </a:xfrm>
            <a:custGeom>
              <a:avLst/>
              <a:gdLst/>
              <a:ahLst/>
              <a:cxnLst/>
              <a:rect l="l" t="t" r="r" b="b"/>
              <a:pathLst>
                <a:path w="357" h="156" extrusionOk="0">
                  <a:moveTo>
                    <a:pt x="267" y="0"/>
                  </a:moveTo>
                  <a:lnTo>
                    <a:pt x="67" y="22"/>
                  </a:lnTo>
                  <a:lnTo>
                    <a:pt x="23" y="22"/>
                  </a:lnTo>
                  <a:lnTo>
                    <a:pt x="23" y="45"/>
                  </a:lnTo>
                  <a:lnTo>
                    <a:pt x="1" y="89"/>
                  </a:lnTo>
                  <a:lnTo>
                    <a:pt x="45" y="134"/>
                  </a:lnTo>
                  <a:lnTo>
                    <a:pt x="90" y="156"/>
                  </a:lnTo>
                  <a:lnTo>
                    <a:pt x="312" y="134"/>
                  </a:lnTo>
                  <a:lnTo>
                    <a:pt x="334" y="134"/>
                  </a:lnTo>
                  <a:lnTo>
                    <a:pt x="356" y="111"/>
                  </a:lnTo>
                  <a:lnTo>
                    <a:pt x="356" y="67"/>
                  </a:lnTo>
                  <a:lnTo>
                    <a:pt x="334" y="22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42;p51"/>
            <p:cNvSpPr/>
            <p:nvPr/>
          </p:nvSpPr>
          <p:spPr>
            <a:xfrm>
              <a:off x="3193850" y="2486875"/>
              <a:ext cx="67300" cy="16150"/>
            </a:xfrm>
            <a:custGeom>
              <a:avLst/>
              <a:gdLst/>
              <a:ahLst/>
              <a:cxnLst/>
              <a:rect l="l" t="t" r="r" b="b"/>
              <a:pathLst>
                <a:path w="2692" h="646" extrusionOk="0">
                  <a:moveTo>
                    <a:pt x="1936" y="0"/>
                  </a:moveTo>
                  <a:lnTo>
                    <a:pt x="1602" y="22"/>
                  </a:lnTo>
                  <a:lnTo>
                    <a:pt x="1268" y="67"/>
                  </a:lnTo>
                  <a:lnTo>
                    <a:pt x="957" y="134"/>
                  </a:lnTo>
                  <a:lnTo>
                    <a:pt x="646" y="245"/>
                  </a:lnTo>
                  <a:lnTo>
                    <a:pt x="334" y="356"/>
                  </a:lnTo>
                  <a:lnTo>
                    <a:pt x="23" y="512"/>
                  </a:lnTo>
                  <a:lnTo>
                    <a:pt x="23" y="534"/>
                  </a:lnTo>
                  <a:lnTo>
                    <a:pt x="1" y="556"/>
                  </a:lnTo>
                  <a:lnTo>
                    <a:pt x="23" y="601"/>
                  </a:lnTo>
                  <a:lnTo>
                    <a:pt x="67" y="645"/>
                  </a:lnTo>
                  <a:lnTo>
                    <a:pt x="112" y="623"/>
                  </a:lnTo>
                  <a:lnTo>
                    <a:pt x="423" y="489"/>
                  </a:lnTo>
                  <a:lnTo>
                    <a:pt x="712" y="356"/>
                  </a:lnTo>
                  <a:lnTo>
                    <a:pt x="1024" y="267"/>
                  </a:lnTo>
                  <a:lnTo>
                    <a:pt x="1335" y="200"/>
                  </a:lnTo>
                  <a:lnTo>
                    <a:pt x="1647" y="156"/>
                  </a:lnTo>
                  <a:lnTo>
                    <a:pt x="1980" y="134"/>
                  </a:lnTo>
                  <a:lnTo>
                    <a:pt x="2314" y="134"/>
                  </a:lnTo>
                  <a:lnTo>
                    <a:pt x="2625" y="156"/>
                  </a:lnTo>
                  <a:lnTo>
                    <a:pt x="2670" y="156"/>
                  </a:lnTo>
                  <a:lnTo>
                    <a:pt x="2670" y="134"/>
                  </a:lnTo>
                  <a:lnTo>
                    <a:pt x="2692" y="89"/>
                  </a:lnTo>
                  <a:lnTo>
                    <a:pt x="2647" y="45"/>
                  </a:lnTo>
                  <a:lnTo>
                    <a:pt x="2603" y="22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43;p51"/>
            <p:cNvSpPr/>
            <p:nvPr/>
          </p:nvSpPr>
          <p:spPr>
            <a:xfrm>
              <a:off x="3207200" y="2526350"/>
              <a:ext cx="16700" cy="6700"/>
            </a:xfrm>
            <a:custGeom>
              <a:avLst/>
              <a:gdLst/>
              <a:ahLst/>
              <a:cxnLst/>
              <a:rect l="l" t="t" r="r" b="b"/>
              <a:pathLst>
                <a:path w="668" h="268" extrusionOk="0">
                  <a:moveTo>
                    <a:pt x="556" y="0"/>
                  </a:moveTo>
                  <a:lnTo>
                    <a:pt x="312" y="67"/>
                  </a:lnTo>
                  <a:lnTo>
                    <a:pt x="45" y="134"/>
                  </a:lnTo>
                  <a:lnTo>
                    <a:pt x="23" y="156"/>
                  </a:lnTo>
                  <a:lnTo>
                    <a:pt x="0" y="178"/>
                  </a:lnTo>
                  <a:lnTo>
                    <a:pt x="0" y="223"/>
                  </a:lnTo>
                  <a:lnTo>
                    <a:pt x="45" y="245"/>
                  </a:lnTo>
                  <a:lnTo>
                    <a:pt x="89" y="267"/>
                  </a:lnTo>
                  <a:lnTo>
                    <a:pt x="356" y="201"/>
                  </a:lnTo>
                  <a:lnTo>
                    <a:pt x="623" y="134"/>
                  </a:lnTo>
                  <a:lnTo>
                    <a:pt x="645" y="134"/>
                  </a:lnTo>
                  <a:lnTo>
                    <a:pt x="668" y="112"/>
                  </a:lnTo>
                  <a:lnTo>
                    <a:pt x="668" y="67"/>
                  </a:lnTo>
                  <a:lnTo>
                    <a:pt x="623" y="2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44;p51"/>
            <p:cNvSpPr/>
            <p:nvPr/>
          </p:nvSpPr>
          <p:spPr>
            <a:xfrm>
              <a:off x="3190525" y="2561925"/>
              <a:ext cx="77875" cy="13925"/>
            </a:xfrm>
            <a:custGeom>
              <a:avLst/>
              <a:gdLst/>
              <a:ahLst/>
              <a:cxnLst/>
              <a:rect l="l" t="t" r="r" b="b"/>
              <a:pathLst>
                <a:path w="3115" h="557" extrusionOk="0">
                  <a:moveTo>
                    <a:pt x="1513" y="1"/>
                  </a:moveTo>
                  <a:lnTo>
                    <a:pt x="1112" y="23"/>
                  </a:lnTo>
                  <a:lnTo>
                    <a:pt x="912" y="68"/>
                  </a:lnTo>
                  <a:lnTo>
                    <a:pt x="712" y="112"/>
                  </a:lnTo>
                  <a:lnTo>
                    <a:pt x="534" y="157"/>
                  </a:lnTo>
                  <a:lnTo>
                    <a:pt x="356" y="246"/>
                  </a:lnTo>
                  <a:lnTo>
                    <a:pt x="178" y="335"/>
                  </a:lnTo>
                  <a:lnTo>
                    <a:pt x="22" y="424"/>
                  </a:lnTo>
                  <a:lnTo>
                    <a:pt x="0" y="446"/>
                  </a:lnTo>
                  <a:lnTo>
                    <a:pt x="0" y="468"/>
                  </a:lnTo>
                  <a:lnTo>
                    <a:pt x="22" y="535"/>
                  </a:lnTo>
                  <a:lnTo>
                    <a:pt x="67" y="557"/>
                  </a:lnTo>
                  <a:lnTo>
                    <a:pt x="111" y="557"/>
                  </a:lnTo>
                  <a:lnTo>
                    <a:pt x="267" y="446"/>
                  </a:lnTo>
                  <a:lnTo>
                    <a:pt x="423" y="357"/>
                  </a:lnTo>
                  <a:lnTo>
                    <a:pt x="601" y="290"/>
                  </a:lnTo>
                  <a:lnTo>
                    <a:pt x="779" y="223"/>
                  </a:lnTo>
                  <a:lnTo>
                    <a:pt x="957" y="179"/>
                  </a:lnTo>
                  <a:lnTo>
                    <a:pt x="1157" y="157"/>
                  </a:lnTo>
                  <a:lnTo>
                    <a:pt x="1535" y="134"/>
                  </a:lnTo>
                  <a:lnTo>
                    <a:pt x="1935" y="157"/>
                  </a:lnTo>
                  <a:lnTo>
                    <a:pt x="2313" y="201"/>
                  </a:lnTo>
                  <a:lnTo>
                    <a:pt x="2691" y="290"/>
                  </a:lnTo>
                  <a:lnTo>
                    <a:pt x="3025" y="424"/>
                  </a:lnTo>
                  <a:lnTo>
                    <a:pt x="3070" y="424"/>
                  </a:lnTo>
                  <a:lnTo>
                    <a:pt x="3114" y="379"/>
                  </a:lnTo>
                  <a:lnTo>
                    <a:pt x="3092" y="335"/>
                  </a:lnTo>
                  <a:lnTo>
                    <a:pt x="3070" y="312"/>
                  </a:lnTo>
                  <a:lnTo>
                    <a:pt x="2714" y="179"/>
                  </a:lnTo>
                  <a:lnTo>
                    <a:pt x="2336" y="90"/>
                  </a:lnTo>
                  <a:lnTo>
                    <a:pt x="1935" y="2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45;p51"/>
            <p:cNvSpPr/>
            <p:nvPr/>
          </p:nvSpPr>
          <p:spPr>
            <a:xfrm>
              <a:off x="3166600" y="2635900"/>
              <a:ext cx="137375" cy="57300"/>
            </a:xfrm>
            <a:custGeom>
              <a:avLst/>
              <a:gdLst/>
              <a:ahLst/>
              <a:cxnLst/>
              <a:rect l="l" t="t" r="r" b="b"/>
              <a:pathLst>
                <a:path w="5495" h="2292" extrusionOk="0">
                  <a:moveTo>
                    <a:pt x="5361" y="1824"/>
                  </a:moveTo>
                  <a:lnTo>
                    <a:pt x="5406" y="1846"/>
                  </a:lnTo>
                  <a:lnTo>
                    <a:pt x="5383" y="1846"/>
                  </a:lnTo>
                  <a:lnTo>
                    <a:pt x="5361" y="1824"/>
                  </a:lnTo>
                  <a:close/>
                  <a:moveTo>
                    <a:pt x="67" y="0"/>
                  </a:moveTo>
                  <a:lnTo>
                    <a:pt x="45" y="45"/>
                  </a:lnTo>
                  <a:lnTo>
                    <a:pt x="45" y="89"/>
                  </a:lnTo>
                  <a:lnTo>
                    <a:pt x="245" y="356"/>
                  </a:lnTo>
                  <a:lnTo>
                    <a:pt x="379" y="645"/>
                  </a:lnTo>
                  <a:lnTo>
                    <a:pt x="446" y="801"/>
                  </a:lnTo>
                  <a:lnTo>
                    <a:pt x="468" y="957"/>
                  </a:lnTo>
                  <a:lnTo>
                    <a:pt x="490" y="1112"/>
                  </a:lnTo>
                  <a:lnTo>
                    <a:pt x="512" y="1290"/>
                  </a:lnTo>
                  <a:lnTo>
                    <a:pt x="512" y="1313"/>
                  </a:lnTo>
                  <a:lnTo>
                    <a:pt x="534" y="1357"/>
                  </a:lnTo>
                  <a:lnTo>
                    <a:pt x="579" y="1379"/>
                  </a:lnTo>
                  <a:lnTo>
                    <a:pt x="1491" y="1424"/>
                  </a:lnTo>
                  <a:lnTo>
                    <a:pt x="2403" y="1490"/>
                  </a:lnTo>
                  <a:lnTo>
                    <a:pt x="3315" y="1557"/>
                  </a:lnTo>
                  <a:lnTo>
                    <a:pt x="4227" y="1668"/>
                  </a:lnTo>
                  <a:lnTo>
                    <a:pt x="5005" y="1780"/>
                  </a:lnTo>
                  <a:lnTo>
                    <a:pt x="5183" y="1824"/>
                  </a:lnTo>
                  <a:lnTo>
                    <a:pt x="5350" y="1824"/>
                  </a:lnTo>
                  <a:lnTo>
                    <a:pt x="5317" y="1958"/>
                  </a:lnTo>
                  <a:lnTo>
                    <a:pt x="5317" y="2069"/>
                  </a:lnTo>
                  <a:lnTo>
                    <a:pt x="5317" y="2113"/>
                  </a:lnTo>
                  <a:lnTo>
                    <a:pt x="5294" y="2158"/>
                  </a:lnTo>
                  <a:lnTo>
                    <a:pt x="5294" y="2180"/>
                  </a:lnTo>
                  <a:lnTo>
                    <a:pt x="5161" y="2136"/>
                  </a:lnTo>
                  <a:lnTo>
                    <a:pt x="4939" y="2091"/>
                  </a:lnTo>
                  <a:lnTo>
                    <a:pt x="4716" y="2069"/>
                  </a:lnTo>
                  <a:lnTo>
                    <a:pt x="4249" y="2002"/>
                  </a:lnTo>
                  <a:lnTo>
                    <a:pt x="2892" y="1846"/>
                  </a:lnTo>
                  <a:lnTo>
                    <a:pt x="2180" y="1780"/>
                  </a:lnTo>
                  <a:lnTo>
                    <a:pt x="1469" y="1735"/>
                  </a:lnTo>
                  <a:lnTo>
                    <a:pt x="757" y="1668"/>
                  </a:lnTo>
                  <a:lnTo>
                    <a:pt x="45" y="1624"/>
                  </a:lnTo>
                  <a:lnTo>
                    <a:pt x="1" y="1624"/>
                  </a:lnTo>
                  <a:lnTo>
                    <a:pt x="1" y="1668"/>
                  </a:lnTo>
                  <a:lnTo>
                    <a:pt x="23" y="1713"/>
                  </a:lnTo>
                  <a:lnTo>
                    <a:pt x="67" y="1735"/>
                  </a:lnTo>
                  <a:lnTo>
                    <a:pt x="712" y="1802"/>
                  </a:lnTo>
                  <a:lnTo>
                    <a:pt x="1357" y="1846"/>
                  </a:lnTo>
                  <a:lnTo>
                    <a:pt x="2648" y="1935"/>
                  </a:lnTo>
                  <a:lnTo>
                    <a:pt x="3337" y="2024"/>
                  </a:lnTo>
                  <a:lnTo>
                    <a:pt x="4004" y="2091"/>
                  </a:lnTo>
                  <a:lnTo>
                    <a:pt x="5361" y="2291"/>
                  </a:lnTo>
                  <a:lnTo>
                    <a:pt x="5406" y="2269"/>
                  </a:lnTo>
                  <a:lnTo>
                    <a:pt x="5428" y="2247"/>
                  </a:lnTo>
                  <a:lnTo>
                    <a:pt x="5495" y="1802"/>
                  </a:lnTo>
                  <a:lnTo>
                    <a:pt x="5472" y="1735"/>
                  </a:lnTo>
                  <a:lnTo>
                    <a:pt x="5428" y="1713"/>
                  </a:lnTo>
                  <a:lnTo>
                    <a:pt x="4205" y="1557"/>
                  </a:lnTo>
                  <a:lnTo>
                    <a:pt x="3003" y="1424"/>
                  </a:lnTo>
                  <a:lnTo>
                    <a:pt x="1780" y="1313"/>
                  </a:lnTo>
                  <a:lnTo>
                    <a:pt x="636" y="1250"/>
                  </a:lnTo>
                  <a:lnTo>
                    <a:pt x="636" y="1250"/>
                  </a:lnTo>
                  <a:lnTo>
                    <a:pt x="623" y="1135"/>
                  </a:lnTo>
                  <a:lnTo>
                    <a:pt x="601" y="957"/>
                  </a:lnTo>
                  <a:lnTo>
                    <a:pt x="557" y="801"/>
                  </a:lnTo>
                  <a:lnTo>
                    <a:pt x="512" y="645"/>
                  </a:lnTo>
                  <a:lnTo>
                    <a:pt x="446" y="467"/>
                  </a:lnTo>
                  <a:lnTo>
                    <a:pt x="357" y="334"/>
                  </a:lnTo>
                  <a:lnTo>
                    <a:pt x="156" y="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46;p51"/>
            <p:cNvSpPr/>
            <p:nvPr/>
          </p:nvSpPr>
          <p:spPr>
            <a:xfrm>
              <a:off x="3158275" y="2608100"/>
              <a:ext cx="147375" cy="48950"/>
            </a:xfrm>
            <a:custGeom>
              <a:avLst/>
              <a:gdLst/>
              <a:ahLst/>
              <a:cxnLst/>
              <a:rect l="l" t="t" r="r" b="b"/>
              <a:pathLst>
                <a:path w="5895" h="1958" extrusionOk="0">
                  <a:moveTo>
                    <a:pt x="2691" y="0"/>
                  </a:moveTo>
                  <a:lnTo>
                    <a:pt x="2224" y="22"/>
                  </a:lnTo>
                  <a:lnTo>
                    <a:pt x="1735" y="67"/>
                  </a:lnTo>
                  <a:lnTo>
                    <a:pt x="1290" y="200"/>
                  </a:lnTo>
                  <a:lnTo>
                    <a:pt x="1045" y="267"/>
                  </a:lnTo>
                  <a:lnTo>
                    <a:pt x="823" y="356"/>
                  </a:lnTo>
                  <a:lnTo>
                    <a:pt x="623" y="445"/>
                  </a:lnTo>
                  <a:lnTo>
                    <a:pt x="423" y="578"/>
                  </a:lnTo>
                  <a:lnTo>
                    <a:pt x="222" y="690"/>
                  </a:lnTo>
                  <a:lnTo>
                    <a:pt x="22" y="845"/>
                  </a:lnTo>
                  <a:lnTo>
                    <a:pt x="0" y="868"/>
                  </a:lnTo>
                  <a:lnTo>
                    <a:pt x="0" y="890"/>
                  </a:lnTo>
                  <a:lnTo>
                    <a:pt x="22" y="934"/>
                  </a:lnTo>
                  <a:lnTo>
                    <a:pt x="67" y="957"/>
                  </a:lnTo>
                  <a:lnTo>
                    <a:pt x="111" y="957"/>
                  </a:lnTo>
                  <a:lnTo>
                    <a:pt x="289" y="823"/>
                  </a:lnTo>
                  <a:lnTo>
                    <a:pt x="489" y="690"/>
                  </a:lnTo>
                  <a:lnTo>
                    <a:pt x="667" y="578"/>
                  </a:lnTo>
                  <a:lnTo>
                    <a:pt x="867" y="489"/>
                  </a:lnTo>
                  <a:lnTo>
                    <a:pt x="1290" y="334"/>
                  </a:lnTo>
                  <a:lnTo>
                    <a:pt x="1735" y="223"/>
                  </a:lnTo>
                  <a:lnTo>
                    <a:pt x="2180" y="156"/>
                  </a:lnTo>
                  <a:lnTo>
                    <a:pt x="2625" y="134"/>
                  </a:lnTo>
                  <a:lnTo>
                    <a:pt x="3070" y="134"/>
                  </a:lnTo>
                  <a:lnTo>
                    <a:pt x="3514" y="200"/>
                  </a:lnTo>
                  <a:lnTo>
                    <a:pt x="3892" y="289"/>
                  </a:lnTo>
                  <a:lnTo>
                    <a:pt x="4248" y="423"/>
                  </a:lnTo>
                  <a:lnTo>
                    <a:pt x="4560" y="578"/>
                  </a:lnTo>
                  <a:lnTo>
                    <a:pt x="4871" y="779"/>
                  </a:lnTo>
                  <a:lnTo>
                    <a:pt x="5138" y="1001"/>
                  </a:lnTo>
                  <a:lnTo>
                    <a:pt x="5383" y="1268"/>
                  </a:lnTo>
                  <a:lnTo>
                    <a:pt x="5583" y="1579"/>
                  </a:lnTo>
                  <a:lnTo>
                    <a:pt x="5761" y="1913"/>
                  </a:lnTo>
                  <a:lnTo>
                    <a:pt x="5805" y="1957"/>
                  </a:lnTo>
                  <a:lnTo>
                    <a:pt x="5850" y="1957"/>
                  </a:lnTo>
                  <a:lnTo>
                    <a:pt x="5894" y="1935"/>
                  </a:lnTo>
                  <a:lnTo>
                    <a:pt x="5894" y="1913"/>
                  </a:lnTo>
                  <a:lnTo>
                    <a:pt x="5872" y="1891"/>
                  </a:lnTo>
                  <a:lnTo>
                    <a:pt x="5694" y="1535"/>
                  </a:lnTo>
                  <a:lnTo>
                    <a:pt x="5494" y="1223"/>
                  </a:lnTo>
                  <a:lnTo>
                    <a:pt x="5249" y="957"/>
                  </a:lnTo>
                  <a:lnTo>
                    <a:pt x="4982" y="712"/>
                  </a:lnTo>
                  <a:lnTo>
                    <a:pt x="4671" y="489"/>
                  </a:lnTo>
                  <a:lnTo>
                    <a:pt x="4360" y="334"/>
                  </a:lnTo>
                  <a:lnTo>
                    <a:pt x="4004" y="200"/>
                  </a:lnTo>
                  <a:lnTo>
                    <a:pt x="3626" y="89"/>
                  </a:lnTo>
                  <a:lnTo>
                    <a:pt x="3158" y="22"/>
                  </a:lnTo>
                  <a:lnTo>
                    <a:pt x="2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47;p51"/>
            <p:cNvSpPr/>
            <p:nvPr/>
          </p:nvSpPr>
          <p:spPr>
            <a:xfrm>
              <a:off x="3335100" y="2648675"/>
              <a:ext cx="11150" cy="6150"/>
            </a:xfrm>
            <a:custGeom>
              <a:avLst/>
              <a:gdLst/>
              <a:ahLst/>
              <a:cxnLst/>
              <a:rect l="l" t="t" r="r" b="b"/>
              <a:pathLst>
                <a:path w="446" h="246" extrusionOk="0">
                  <a:moveTo>
                    <a:pt x="356" y="1"/>
                  </a:moveTo>
                  <a:lnTo>
                    <a:pt x="22" y="134"/>
                  </a:lnTo>
                  <a:lnTo>
                    <a:pt x="0" y="134"/>
                  </a:lnTo>
                  <a:lnTo>
                    <a:pt x="0" y="157"/>
                  </a:lnTo>
                  <a:lnTo>
                    <a:pt x="0" y="223"/>
                  </a:lnTo>
                  <a:lnTo>
                    <a:pt x="45" y="245"/>
                  </a:lnTo>
                  <a:lnTo>
                    <a:pt x="89" y="245"/>
                  </a:lnTo>
                  <a:lnTo>
                    <a:pt x="401" y="134"/>
                  </a:lnTo>
                  <a:lnTo>
                    <a:pt x="423" y="112"/>
                  </a:lnTo>
                  <a:lnTo>
                    <a:pt x="445" y="90"/>
                  </a:lnTo>
                  <a:lnTo>
                    <a:pt x="445" y="4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48;p51"/>
            <p:cNvSpPr/>
            <p:nvPr/>
          </p:nvSpPr>
          <p:spPr>
            <a:xfrm>
              <a:off x="3337325" y="2667600"/>
              <a:ext cx="6700" cy="18375"/>
            </a:xfrm>
            <a:custGeom>
              <a:avLst/>
              <a:gdLst/>
              <a:ahLst/>
              <a:cxnLst/>
              <a:rect l="l" t="t" r="r" b="b"/>
              <a:pathLst>
                <a:path w="268" h="735" extrusionOk="0">
                  <a:moveTo>
                    <a:pt x="67" y="0"/>
                  </a:moveTo>
                  <a:lnTo>
                    <a:pt x="22" y="22"/>
                  </a:lnTo>
                  <a:lnTo>
                    <a:pt x="22" y="45"/>
                  </a:lnTo>
                  <a:lnTo>
                    <a:pt x="0" y="67"/>
                  </a:lnTo>
                  <a:lnTo>
                    <a:pt x="67" y="356"/>
                  </a:lnTo>
                  <a:lnTo>
                    <a:pt x="134" y="667"/>
                  </a:lnTo>
                  <a:lnTo>
                    <a:pt x="156" y="712"/>
                  </a:lnTo>
                  <a:lnTo>
                    <a:pt x="200" y="734"/>
                  </a:lnTo>
                  <a:lnTo>
                    <a:pt x="245" y="712"/>
                  </a:lnTo>
                  <a:lnTo>
                    <a:pt x="267" y="690"/>
                  </a:lnTo>
                  <a:lnTo>
                    <a:pt x="267" y="667"/>
                  </a:lnTo>
                  <a:lnTo>
                    <a:pt x="200" y="356"/>
                  </a:lnTo>
                  <a:lnTo>
                    <a:pt x="134" y="67"/>
                  </a:lnTo>
                  <a:lnTo>
                    <a:pt x="111" y="2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49;p51"/>
            <p:cNvSpPr/>
            <p:nvPr/>
          </p:nvSpPr>
          <p:spPr>
            <a:xfrm>
              <a:off x="3317850" y="2652025"/>
              <a:ext cx="52850" cy="18925"/>
            </a:xfrm>
            <a:custGeom>
              <a:avLst/>
              <a:gdLst/>
              <a:ahLst/>
              <a:cxnLst/>
              <a:rect l="l" t="t" r="r" b="b"/>
              <a:pathLst>
                <a:path w="2114" h="757" extrusionOk="0">
                  <a:moveTo>
                    <a:pt x="712" y="0"/>
                  </a:moveTo>
                  <a:lnTo>
                    <a:pt x="357" y="156"/>
                  </a:lnTo>
                  <a:lnTo>
                    <a:pt x="179" y="245"/>
                  </a:lnTo>
                  <a:lnTo>
                    <a:pt x="23" y="334"/>
                  </a:lnTo>
                  <a:lnTo>
                    <a:pt x="1" y="356"/>
                  </a:lnTo>
                  <a:lnTo>
                    <a:pt x="1" y="378"/>
                  </a:lnTo>
                  <a:lnTo>
                    <a:pt x="23" y="423"/>
                  </a:lnTo>
                  <a:lnTo>
                    <a:pt x="67" y="467"/>
                  </a:lnTo>
                  <a:lnTo>
                    <a:pt x="112" y="445"/>
                  </a:lnTo>
                  <a:lnTo>
                    <a:pt x="268" y="356"/>
                  </a:lnTo>
                  <a:lnTo>
                    <a:pt x="446" y="267"/>
                  </a:lnTo>
                  <a:lnTo>
                    <a:pt x="703" y="155"/>
                  </a:lnTo>
                  <a:lnTo>
                    <a:pt x="703" y="155"/>
                  </a:lnTo>
                  <a:lnTo>
                    <a:pt x="779" y="690"/>
                  </a:lnTo>
                  <a:lnTo>
                    <a:pt x="801" y="712"/>
                  </a:lnTo>
                  <a:lnTo>
                    <a:pt x="824" y="734"/>
                  </a:lnTo>
                  <a:lnTo>
                    <a:pt x="890" y="757"/>
                  </a:lnTo>
                  <a:lnTo>
                    <a:pt x="1180" y="712"/>
                  </a:lnTo>
                  <a:lnTo>
                    <a:pt x="1469" y="690"/>
                  </a:lnTo>
                  <a:lnTo>
                    <a:pt x="1758" y="668"/>
                  </a:lnTo>
                  <a:lnTo>
                    <a:pt x="2069" y="690"/>
                  </a:lnTo>
                  <a:lnTo>
                    <a:pt x="2091" y="690"/>
                  </a:lnTo>
                  <a:lnTo>
                    <a:pt x="2114" y="668"/>
                  </a:lnTo>
                  <a:lnTo>
                    <a:pt x="2114" y="623"/>
                  </a:lnTo>
                  <a:lnTo>
                    <a:pt x="2091" y="579"/>
                  </a:lnTo>
                  <a:lnTo>
                    <a:pt x="2025" y="556"/>
                  </a:lnTo>
                  <a:lnTo>
                    <a:pt x="1424" y="556"/>
                  </a:lnTo>
                  <a:lnTo>
                    <a:pt x="1135" y="579"/>
                  </a:lnTo>
                  <a:lnTo>
                    <a:pt x="902" y="612"/>
                  </a:lnTo>
                  <a:lnTo>
                    <a:pt x="902" y="612"/>
                  </a:lnTo>
                  <a:lnTo>
                    <a:pt x="824" y="67"/>
                  </a:lnTo>
                  <a:lnTo>
                    <a:pt x="801" y="23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50;p51"/>
            <p:cNvSpPr/>
            <p:nvPr/>
          </p:nvSpPr>
          <p:spPr>
            <a:xfrm>
              <a:off x="3313400" y="2660350"/>
              <a:ext cx="11150" cy="47850"/>
            </a:xfrm>
            <a:custGeom>
              <a:avLst/>
              <a:gdLst/>
              <a:ahLst/>
              <a:cxnLst/>
              <a:rect l="l" t="t" r="r" b="b"/>
              <a:pathLst>
                <a:path w="446" h="1914" extrusionOk="0">
                  <a:moveTo>
                    <a:pt x="223" y="1"/>
                  </a:moveTo>
                  <a:lnTo>
                    <a:pt x="23" y="68"/>
                  </a:lnTo>
                  <a:lnTo>
                    <a:pt x="1" y="90"/>
                  </a:lnTo>
                  <a:lnTo>
                    <a:pt x="1" y="112"/>
                  </a:lnTo>
                  <a:lnTo>
                    <a:pt x="1" y="157"/>
                  </a:lnTo>
                  <a:lnTo>
                    <a:pt x="45" y="201"/>
                  </a:lnTo>
                  <a:lnTo>
                    <a:pt x="90" y="201"/>
                  </a:lnTo>
                  <a:lnTo>
                    <a:pt x="179" y="157"/>
                  </a:lnTo>
                  <a:lnTo>
                    <a:pt x="179" y="490"/>
                  </a:lnTo>
                  <a:lnTo>
                    <a:pt x="223" y="957"/>
                  </a:lnTo>
                  <a:lnTo>
                    <a:pt x="312" y="1847"/>
                  </a:lnTo>
                  <a:lnTo>
                    <a:pt x="334" y="1892"/>
                  </a:lnTo>
                  <a:lnTo>
                    <a:pt x="379" y="1914"/>
                  </a:lnTo>
                  <a:lnTo>
                    <a:pt x="423" y="1914"/>
                  </a:lnTo>
                  <a:lnTo>
                    <a:pt x="446" y="1892"/>
                  </a:lnTo>
                  <a:lnTo>
                    <a:pt x="446" y="1847"/>
                  </a:lnTo>
                  <a:lnTo>
                    <a:pt x="357" y="957"/>
                  </a:lnTo>
                  <a:lnTo>
                    <a:pt x="312" y="512"/>
                  </a:lnTo>
                  <a:lnTo>
                    <a:pt x="312" y="68"/>
                  </a:lnTo>
                  <a:lnTo>
                    <a:pt x="312" y="45"/>
                  </a:lnTo>
                  <a:lnTo>
                    <a:pt x="290" y="2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51;p51"/>
            <p:cNvSpPr/>
            <p:nvPr/>
          </p:nvSpPr>
          <p:spPr>
            <a:xfrm>
              <a:off x="3238325" y="2637000"/>
              <a:ext cx="41175" cy="17275"/>
            </a:xfrm>
            <a:custGeom>
              <a:avLst/>
              <a:gdLst/>
              <a:ahLst/>
              <a:cxnLst/>
              <a:rect l="l" t="t" r="r" b="b"/>
              <a:pathLst>
                <a:path w="1647" h="691" extrusionOk="0">
                  <a:moveTo>
                    <a:pt x="45" y="1"/>
                  </a:moveTo>
                  <a:lnTo>
                    <a:pt x="23" y="23"/>
                  </a:lnTo>
                  <a:lnTo>
                    <a:pt x="1" y="23"/>
                  </a:lnTo>
                  <a:lnTo>
                    <a:pt x="1" y="67"/>
                  </a:lnTo>
                  <a:lnTo>
                    <a:pt x="23" y="112"/>
                  </a:lnTo>
                  <a:lnTo>
                    <a:pt x="68" y="134"/>
                  </a:lnTo>
                  <a:lnTo>
                    <a:pt x="268" y="134"/>
                  </a:lnTo>
                  <a:lnTo>
                    <a:pt x="468" y="179"/>
                  </a:lnTo>
                  <a:lnTo>
                    <a:pt x="668" y="223"/>
                  </a:lnTo>
                  <a:lnTo>
                    <a:pt x="846" y="290"/>
                  </a:lnTo>
                  <a:lnTo>
                    <a:pt x="1024" y="379"/>
                  </a:lnTo>
                  <a:lnTo>
                    <a:pt x="1202" y="468"/>
                  </a:lnTo>
                  <a:lnTo>
                    <a:pt x="1536" y="668"/>
                  </a:lnTo>
                  <a:lnTo>
                    <a:pt x="1602" y="690"/>
                  </a:lnTo>
                  <a:lnTo>
                    <a:pt x="1647" y="668"/>
                  </a:lnTo>
                  <a:lnTo>
                    <a:pt x="1647" y="624"/>
                  </a:lnTo>
                  <a:lnTo>
                    <a:pt x="1625" y="579"/>
                  </a:lnTo>
                  <a:lnTo>
                    <a:pt x="1247" y="357"/>
                  </a:lnTo>
                  <a:lnTo>
                    <a:pt x="1069" y="245"/>
                  </a:lnTo>
                  <a:lnTo>
                    <a:pt x="868" y="179"/>
                  </a:lnTo>
                  <a:lnTo>
                    <a:pt x="668" y="90"/>
                  </a:lnTo>
                  <a:lnTo>
                    <a:pt x="468" y="45"/>
                  </a:lnTo>
                  <a:lnTo>
                    <a:pt x="268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52;p51"/>
            <p:cNvSpPr/>
            <p:nvPr/>
          </p:nvSpPr>
          <p:spPr>
            <a:xfrm>
              <a:off x="3284500" y="2657025"/>
              <a:ext cx="7250" cy="7250"/>
            </a:xfrm>
            <a:custGeom>
              <a:avLst/>
              <a:gdLst/>
              <a:ahLst/>
              <a:cxnLst/>
              <a:rect l="l" t="t" r="r" b="b"/>
              <a:pathLst>
                <a:path w="290" h="290" extrusionOk="0">
                  <a:moveTo>
                    <a:pt x="45" y="0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112"/>
                  </a:lnTo>
                  <a:lnTo>
                    <a:pt x="178" y="267"/>
                  </a:lnTo>
                  <a:lnTo>
                    <a:pt x="223" y="290"/>
                  </a:lnTo>
                  <a:lnTo>
                    <a:pt x="267" y="267"/>
                  </a:lnTo>
                  <a:lnTo>
                    <a:pt x="289" y="223"/>
                  </a:lnTo>
                  <a:lnTo>
                    <a:pt x="245" y="178"/>
                  </a:lnTo>
                  <a:lnTo>
                    <a:pt x="89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53;p51"/>
            <p:cNvSpPr/>
            <p:nvPr/>
          </p:nvSpPr>
          <p:spPr>
            <a:xfrm>
              <a:off x="3275600" y="2575275"/>
              <a:ext cx="10025" cy="8375"/>
            </a:xfrm>
            <a:custGeom>
              <a:avLst/>
              <a:gdLst/>
              <a:ahLst/>
              <a:cxnLst/>
              <a:rect l="l" t="t" r="r" b="b"/>
              <a:pathLst>
                <a:path w="401" h="335" extrusionOk="0">
                  <a:moveTo>
                    <a:pt x="45" y="1"/>
                  </a:moveTo>
                  <a:lnTo>
                    <a:pt x="22" y="23"/>
                  </a:lnTo>
                  <a:lnTo>
                    <a:pt x="0" y="67"/>
                  </a:lnTo>
                  <a:lnTo>
                    <a:pt x="22" y="112"/>
                  </a:lnTo>
                  <a:lnTo>
                    <a:pt x="312" y="312"/>
                  </a:lnTo>
                  <a:lnTo>
                    <a:pt x="356" y="334"/>
                  </a:lnTo>
                  <a:lnTo>
                    <a:pt x="401" y="312"/>
                  </a:lnTo>
                  <a:lnTo>
                    <a:pt x="401" y="268"/>
                  </a:lnTo>
                  <a:lnTo>
                    <a:pt x="378" y="223"/>
                  </a:lnTo>
                  <a:lnTo>
                    <a:pt x="111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54;p51"/>
            <p:cNvSpPr/>
            <p:nvPr/>
          </p:nvSpPr>
          <p:spPr>
            <a:xfrm>
              <a:off x="3232225" y="2652575"/>
              <a:ext cx="50625" cy="13925"/>
            </a:xfrm>
            <a:custGeom>
              <a:avLst/>
              <a:gdLst/>
              <a:ahLst/>
              <a:cxnLst/>
              <a:rect l="l" t="t" r="r" b="b"/>
              <a:pathLst>
                <a:path w="2025" h="557" extrusionOk="0">
                  <a:moveTo>
                    <a:pt x="45" y="1"/>
                  </a:moveTo>
                  <a:lnTo>
                    <a:pt x="23" y="23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23" y="112"/>
                  </a:lnTo>
                  <a:lnTo>
                    <a:pt x="67" y="134"/>
                  </a:lnTo>
                  <a:lnTo>
                    <a:pt x="556" y="201"/>
                  </a:lnTo>
                  <a:lnTo>
                    <a:pt x="1023" y="290"/>
                  </a:lnTo>
                  <a:lnTo>
                    <a:pt x="1491" y="401"/>
                  </a:lnTo>
                  <a:lnTo>
                    <a:pt x="1713" y="468"/>
                  </a:lnTo>
                  <a:lnTo>
                    <a:pt x="1935" y="557"/>
                  </a:lnTo>
                  <a:lnTo>
                    <a:pt x="2002" y="557"/>
                  </a:lnTo>
                  <a:lnTo>
                    <a:pt x="2024" y="534"/>
                  </a:lnTo>
                  <a:lnTo>
                    <a:pt x="2024" y="490"/>
                  </a:lnTo>
                  <a:lnTo>
                    <a:pt x="1980" y="445"/>
                  </a:lnTo>
                  <a:lnTo>
                    <a:pt x="1757" y="356"/>
                  </a:lnTo>
                  <a:lnTo>
                    <a:pt x="1513" y="267"/>
                  </a:lnTo>
                  <a:lnTo>
                    <a:pt x="1023" y="156"/>
                  </a:lnTo>
                  <a:lnTo>
                    <a:pt x="534" y="67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55;p51"/>
            <p:cNvSpPr/>
            <p:nvPr/>
          </p:nvSpPr>
          <p:spPr>
            <a:xfrm>
              <a:off x="3342875" y="2696500"/>
              <a:ext cx="6150" cy="15600"/>
            </a:xfrm>
            <a:custGeom>
              <a:avLst/>
              <a:gdLst/>
              <a:ahLst/>
              <a:cxnLst/>
              <a:rect l="l" t="t" r="r" b="b"/>
              <a:pathLst>
                <a:path w="246" h="624" extrusionOk="0">
                  <a:moveTo>
                    <a:pt x="67" y="1"/>
                  </a:moveTo>
                  <a:lnTo>
                    <a:pt x="23" y="23"/>
                  </a:lnTo>
                  <a:lnTo>
                    <a:pt x="1" y="45"/>
                  </a:lnTo>
                  <a:lnTo>
                    <a:pt x="1" y="67"/>
                  </a:lnTo>
                  <a:lnTo>
                    <a:pt x="112" y="557"/>
                  </a:lnTo>
                  <a:lnTo>
                    <a:pt x="134" y="601"/>
                  </a:lnTo>
                  <a:lnTo>
                    <a:pt x="179" y="623"/>
                  </a:lnTo>
                  <a:lnTo>
                    <a:pt x="223" y="601"/>
                  </a:lnTo>
                  <a:lnTo>
                    <a:pt x="245" y="579"/>
                  </a:lnTo>
                  <a:lnTo>
                    <a:pt x="245" y="557"/>
                  </a:lnTo>
                  <a:lnTo>
                    <a:pt x="156" y="67"/>
                  </a:lnTo>
                  <a:lnTo>
                    <a:pt x="112" y="2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56;p51"/>
            <p:cNvSpPr/>
            <p:nvPr/>
          </p:nvSpPr>
          <p:spPr>
            <a:xfrm>
              <a:off x="3297275" y="2689825"/>
              <a:ext cx="26175" cy="15050"/>
            </a:xfrm>
            <a:custGeom>
              <a:avLst/>
              <a:gdLst/>
              <a:ahLst/>
              <a:cxnLst/>
              <a:rect l="l" t="t" r="r" b="b"/>
              <a:pathLst>
                <a:path w="1047" h="602" extrusionOk="0">
                  <a:moveTo>
                    <a:pt x="90" y="1"/>
                  </a:moveTo>
                  <a:lnTo>
                    <a:pt x="67" y="45"/>
                  </a:lnTo>
                  <a:lnTo>
                    <a:pt x="1" y="535"/>
                  </a:lnTo>
                  <a:lnTo>
                    <a:pt x="1" y="579"/>
                  </a:lnTo>
                  <a:lnTo>
                    <a:pt x="45" y="601"/>
                  </a:lnTo>
                  <a:lnTo>
                    <a:pt x="112" y="601"/>
                  </a:lnTo>
                  <a:lnTo>
                    <a:pt x="112" y="579"/>
                  </a:lnTo>
                  <a:lnTo>
                    <a:pt x="134" y="557"/>
                  </a:lnTo>
                  <a:lnTo>
                    <a:pt x="193" y="147"/>
                  </a:lnTo>
                  <a:lnTo>
                    <a:pt x="193" y="147"/>
                  </a:lnTo>
                  <a:lnTo>
                    <a:pt x="334" y="179"/>
                  </a:lnTo>
                  <a:lnTo>
                    <a:pt x="557" y="201"/>
                  </a:lnTo>
                  <a:lnTo>
                    <a:pt x="979" y="245"/>
                  </a:lnTo>
                  <a:lnTo>
                    <a:pt x="1024" y="245"/>
                  </a:lnTo>
                  <a:lnTo>
                    <a:pt x="1046" y="201"/>
                  </a:lnTo>
                  <a:lnTo>
                    <a:pt x="1024" y="156"/>
                  </a:lnTo>
                  <a:lnTo>
                    <a:pt x="979" y="134"/>
                  </a:lnTo>
                  <a:lnTo>
                    <a:pt x="557" y="68"/>
                  </a:lnTo>
                  <a:lnTo>
                    <a:pt x="334" y="4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57;p51"/>
            <p:cNvSpPr/>
            <p:nvPr/>
          </p:nvSpPr>
          <p:spPr>
            <a:xfrm>
              <a:off x="3300625" y="2678700"/>
              <a:ext cx="21700" cy="6150"/>
            </a:xfrm>
            <a:custGeom>
              <a:avLst/>
              <a:gdLst/>
              <a:ahLst/>
              <a:cxnLst/>
              <a:rect l="l" t="t" r="r" b="b"/>
              <a:pathLst>
                <a:path w="868" h="246" extrusionOk="0">
                  <a:moveTo>
                    <a:pt x="22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67" y="134"/>
                  </a:lnTo>
                  <a:lnTo>
                    <a:pt x="801" y="246"/>
                  </a:lnTo>
                  <a:lnTo>
                    <a:pt x="868" y="223"/>
                  </a:lnTo>
                  <a:lnTo>
                    <a:pt x="868" y="179"/>
                  </a:lnTo>
                  <a:lnTo>
                    <a:pt x="868" y="134"/>
                  </a:lnTo>
                  <a:lnTo>
                    <a:pt x="823" y="11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58;p51"/>
            <p:cNvSpPr/>
            <p:nvPr/>
          </p:nvSpPr>
          <p:spPr>
            <a:xfrm>
              <a:off x="3327875" y="2580850"/>
              <a:ext cx="27250" cy="9475"/>
            </a:xfrm>
            <a:custGeom>
              <a:avLst/>
              <a:gdLst/>
              <a:ahLst/>
              <a:cxnLst/>
              <a:rect l="l" t="t" r="r" b="b"/>
              <a:pathLst>
                <a:path w="1090" h="379" extrusionOk="0">
                  <a:moveTo>
                    <a:pt x="979" y="0"/>
                  </a:moveTo>
                  <a:lnTo>
                    <a:pt x="734" y="45"/>
                  </a:lnTo>
                  <a:lnTo>
                    <a:pt x="512" y="89"/>
                  </a:lnTo>
                  <a:lnTo>
                    <a:pt x="45" y="245"/>
                  </a:lnTo>
                  <a:lnTo>
                    <a:pt x="22" y="267"/>
                  </a:lnTo>
                  <a:lnTo>
                    <a:pt x="0" y="289"/>
                  </a:lnTo>
                  <a:lnTo>
                    <a:pt x="0" y="334"/>
                  </a:lnTo>
                  <a:lnTo>
                    <a:pt x="45" y="378"/>
                  </a:lnTo>
                  <a:lnTo>
                    <a:pt x="89" y="378"/>
                  </a:lnTo>
                  <a:lnTo>
                    <a:pt x="556" y="223"/>
                  </a:lnTo>
                  <a:lnTo>
                    <a:pt x="801" y="156"/>
                  </a:lnTo>
                  <a:lnTo>
                    <a:pt x="1045" y="111"/>
                  </a:lnTo>
                  <a:lnTo>
                    <a:pt x="1068" y="111"/>
                  </a:lnTo>
                  <a:lnTo>
                    <a:pt x="1090" y="89"/>
                  </a:lnTo>
                  <a:lnTo>
                    <a:pt x="1068" y="45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59;p51"/>
            <p:cNvSpPr/>
            <p:nvPr/>
          </p:nvSpPr>
          <p:spPr>
            <a:xfrm>
              <a:off x="3271700" y="2490750"/>
              <a:ext cx="8925" cy="5600"/>
            </a:xfrm>
            <a:custGeom>
              <a:avLst/>
              <a:gdLst/>
              <a:ahLst/>
              <a:cxnLst/>
              <a:rect l="l" t="t" r="r" b="b"/>
              <a:pathLst>
                <a:path w="357" h="224" extrusionOk="0">
                  <a:moveTo>
                    <a:pt x="23" y="1"/>
                  </a:moveTo>
                  <a:lnTo>
                    <a:pt x="1" y="45"/>
                  </a:lnTo>
                  <a:lnTo>
                    <a:pt x="23" y="90"/>
                  </a:lnTo>
                  <a:lnTo>
                    <a:pt x="67" y="134"/>
                  </a:lnTo>
                  <a:lnTo>
                    <a:pt x="267" y="223"/>
                  </a:lnTo>
                  <a:lnTo>
                    <a:pt x="334" y="223"/>
                  </a:lnTo>
                  <a:lnTo>
                    <a:pt x="356" y="201"/>
                  </a:lnTo>
                  <a:lnTo>
                    <a:pt x="356" y="134"/>
                  </a:lnTo>
                  <a:lnTo>
                    <a:pt x="312" y="112"/>
                  </a:lnTo>
                  <a:lnTo>
                    <a:pt x="201" y="4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60;p51"/>
            <p:cNvSpPr/>
            <p:nvPr/>
          </p:nvSpPr>
          <p:spPr>
            <a:xfrm>
              <a:off x="3406275" y="2551925"/>
              <a:ext cx="14475" cy="10025"/>
            </a:xfrm>
            <a:custGeom>
              <a:avLst/>
              <a:gdLst/>
              <a:ahLst/>
              <a:cxnLst/>
              <a:rect l="l" t="t" r="r" b="b"/>
              <a:pathLst>
                <a:path w="579" h="401" extrusionOk="0">
                  <a:moveTo>
                    <a:pt x="23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45" y="112"/>
                  </a:lnTo>
                  <a:lnTo>
                    <a:pt x="267" y="245"/>
                  </a:lnTo>
                  <a:lnTo>
                    <a:pt x="490" y="379"/>
                  </a:lnTo>
                  <a:lnTo>
                    <a:pt x="534" y="401"/>
                  </a:lnTo>
                  <a:lnTo>
                    <a:pt x="579" y="379"/>
                  </a:lnTo>
                  <a:lnTo>
                    <a:pt x="579" y="334"/>
                  </a:lnTo>
                  <a:lnTo>
                    <a:pt x="556" y="290"/>
                  </a:lnTo>
                  <a:lnTo>
                    <a:pt x="334" y="1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61;p51"/>
            <p:cNvSpPr/>
            <p:nvPr/>
          </p:nvSpPr>
          <p:spPr>
            <a:xfrm>
              <a:off x="3376800" y="2667025"/>
              <a:ext cx="11150" cy="3925"/>
            </a:xfrm>
            <a:custGeom>
              <a:avLst/>
              <a:gdLst/>
              <a:ahLst/>
              <a:cxnLst/>
              <a:rect l="l" t="t" r="r" b="b"/>
              <a:pathLst>
                <a:path w="446" h="157" extrusionOk="0">
                  <a:moveTo>
                    <a:pt x="0" y="1"/>
                  </a:moveTo>
                  <a:lnTo>
                    <a:pt x="0" y="45"/>
                  </a:lnTo>
                  <a:lnTo>
                    <a:pt x="23" y="90"/>
                  </a:lnTo>
                  <a:lnTo>
                    <a:pt x="67" y="112"/>
                  </a:lnTo>
                  <a:lnTo>
                    <a:pt x="379" y="157"/>
                  </a:lnTo>
                  <a:lnTo>
                    <a:pt x="423" y="134"/>
                  </a:lnTo>
                  <a:lnTo>
                    <a:pt x="445" y="90"/>
                  </a:lnTo>
                  <a:lnTo>
                    <a:pt x="423" y="45"/>
                  </a:lnTo>
                  <a:lnTo>
                    <a:pt x="379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타원형 설명선 230"/>
          <p:cNvSpPr/>
          <p:nvPr/>
        </p:nvSpPr>
        <p:spPr>
          <a:xfrm>
            <a:off x="3646628" y="3046124"/>
            <a:ext cx="2221811" cy="789561"/>
          </a:xfrm>
          <a:prstGeom prst="wedgeEllipseCallout">
            <a:avLst>
              <a:gd name="adj1" fmla="val -49348"/>
              <a:gd name="adj2" fmla="val 599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 like apples and banana!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2" name="모서리가 둥근 직사각형 231"/>
          <p:cNvSpPr/>
          <p:nvPr/>
        </p:nvSpPr>
        <p:spPr>
          <a:xfrm>
            <a:off x="9088495" y="3586623"/>
            <a:ext cx="1793001" cy="649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Apple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088495" y="2578550"/>
            <a:ext cx="1793001" cy="649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Apples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9782322" y="3092296"/>
            <a:ext cx="405345" cy="588992"/>
          </a:xfrm>
          <a:prstGeom prst="downArrow">
            <a:avLst/>
          </a:prstGeom>
          <a:solidFill>
            <a:srgbClr val="F53D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55" y="2781919"/>
            <a:ext cx="1573250" cy="1521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9386" y="3118060"/>
            <a:ext cx="101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Apples</a:t>
            </a:r>
          </a:p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Banana</a:t>
            </a:r>
          </a:p>
          <a:p>
            <a:pPr algn="ctr"/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…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727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9235" y="614981"/>
            <a:ext cx="15135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 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서버</a:t>
            </a:r>
            <a:r>
              <a:rPr lang="en-US" altLang="ko-KR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32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03520" y="850502"/>
            <a:ext cx="3984960" cy="420593"/>
            <a:chOff x="3579820" y="850502"/>
            <a:chExt cx="3984960" cy="42059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820" y="850647"/>
              <a:ext cx="367074" cy="42044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580" y="850502"/>
              <a:ext cx="367200" cy="420593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744456" y="4377585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47968" y="4478010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선택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018084" y="4448924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뜻</a:t>
            </a:r>
            <a:r>
              <a:rPr lang="en-US" altLang="ko-KR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품사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570828" y="4525955"/>
            <a:ext cx="283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사용된 문장</a:t>
            </a:r>
            <a:endParaRPr lang="ko-KR" altLang="en-US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98799" y="2253678"/>
            <a:ext cx="1799382" cy="2195246"/>
            <a:chOff x="1262090" y="2126866"/>
            <a:chExt cx="1799382" cy="2195246"/>
          </a:xfrm>
        </p:grpSpPr>
        <p:grpSp>
          <p:nvGrpSpPr>
            <p:cNvPr id="84" name="그룹 83"/>
            <p:cNvGrpSpPr/>
            <p:nvPr/>
          </p:nvGrpSpPr>
          <p:grpSpPr>
            <a:xfrm>
              <a:off x="1262090" y="2126866"/>
              <a:ext cx="1799382" cy="2195246"/>
              <a:chOff x="998018" y="1555421"/>
              <a:chExt cx="1799382" cy="219524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1177447" y="1816274"/>
                <a:ext cx="1365337" cy="1465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018" y="1555421"/>
                <a:ext cx="1799382" cy="2195246"/>
              </a:xfrm>
              <a:prstGeom prst="rect">
                <a:avLst/>
              </a:prstGeom>
            </p:spPr>
          </p:pic>
        </p:grpSp>
        <p:grpSp>
          <p:nvGrpSpPr>
            <p:cNvPr id="87" name="Google Shape;1559;p61"/>
            <p:cNvGrpSpPr/>
            <p:nvPr/>
          </p:nvGrpSpPr>
          <p:grpSpPr>
            <a:xfrm>
              <a:off x="1729638" y="2561025"/>
              <a:ext cx="840368" cy="957302"/>
              <a:chOff x="8368772" y="2409603"/>
              <a:chExt cx="2260915" cy="2573457"/>
            </a:xfrm>
          </p:grpSpPr>
          <p:sp>
            <p:nvSpPr>
              <p:cNvPr id="88" name="Google Shape;1560;p61"/>
              <p:cNvSpPr/>
              <p:nvPr/>
            </p:nvSpPr>
            <p:spPr>
              <a:xfrm>
                <a:off x="8398608" y="3801377"/>
                <a:ext cx="2216054" cy="1164505"/>
              </a:xfrm>
              <a:custGeom>
                <a:avLst/>
                <a:gdLst/>
                <a:ahLst/>
                <a:cxnLst/>
                <a:rect l="l" t="t" r="r" b="b"/>
                <a:pathLst>
                  <a:path w="2216054" h="1164505" extrusionOk="0">
                    <a:moveTo>
                      <a:pt x="2201703" y="12213"/>
                    </a:moveTo>
                    <a:cubicBezTo>
                      <a:pt x="2115936" y="0"/>
                      <a:pt x="1984607" y="67669"/>
                      <a:pt x="1807707" y="215148"/>
                    </a:cubicBezTo>
                    <a:cubicBezTo>
                      <a:pt x="1629230" y="361695"/>
                      <a:pt x="1389062" y="467296"/>
                      <a:pt x="1087183" y="531939"/>
                    </a:cubicBezTo>
                    <a:cubicBezTo>
                      <a:pt x="782436" y="596021"/>
                      <a:pt x="527462" y="583194"/>
                      <a:pt x="322156" y="493479"/>
                    </a:cubicBezTo>
                    <a:cubicBezTo>
                      <a:pt x="196035" y="436636"/>
                      <a:pt x="88635" y="363992"/>
                      <a:pt x="0" y="275462"/>
                    </a:cubicBezTo>
                    <a:cubicBezTo>
                      <a:pt x="21769" y="402187"/>
                      <a:pt x="63193" y="526362"/>
                      <a:pt x="124153" y="647953"/>
                    </a:cubicBezTo>
                    <a:cubicBezTo>
                      <a:pt x="220725" y="831754"/>
                      <a:pt x="316949" y="956108"/>
                      <a:pt x="412792" y="1021016"/>
                    </a:cubicBezTo>
                    <a:cubicBezTo>
                      <a:pt x="538786" y="1107630"/>
                      <a:pt x="642397" y="1153604"/>
                      <a:pt x="723614" y="1158885"/>
                    </a:cubicBezTo>
                    <a:cubicBezTo>
                      <a:pt x="803571" y="1164505"/>
                      <a:pt x="919046" y="1143730"/>
                      <a:pt x="1070038" y="1096496"/>
                    </a:cubicBezTo>
                    <a:cubicBezTo>
                      <a:pt x="1218205" y="1048691"/>
                      <a:pt x="1392046" y="1013586"/>
                      <a:pt x="1591648" y="991234"/>
                    </a:cubicBezTo>
                    <a:cubicBezTo>
                      <a:pt x="1790901" y="967581"/>
                      <a:pt x="1925891" y="911129"/>
                      <a:pt x="1996662" y="821838"/>
                    </a:cubicBezTo>
                    <a:cubicBezTo>
                      <a:pt x="2064871" y="733223"/>
                      <a:pt x="2122360" y="609642"/>
                      <a:pt x="2169128" y="451029"/>
                    </a:cubicBezTo>
                    <a:cubicBezTo>
                      <a:pt x="2205185" y="333184"/>
                      <a:pt x="2216054" y="186901"/>
                      <a:pt x="2201703" y="12213"/>
                    </a:cubicBezTo>
                    <a:close/>
                  </a:path>
                </a:pathLst>
              </a:custGeom>
              <a:solidFill>
                <a:srgbClr val="CB363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89" name="Google Shape;1561;p61"/>
              <p:cNvSpPr/>
              <p:nvPr/>
            </p:nvSpPr>
            <p:spPr>
              <a:xfrm>
                <a:off x="9039469" y="3155880"/>
                <a:ext cx="594370" cy="181387"/>
              </a:xfrm>
              <a:custGeom>
                <a:avLst/>
                <a:gdLst/>
                <a:ahLst/>
                <a:cxnLst/>
                <a:rect l="l" t="t" r="r" b="b"/>
                <a:pathLst>
                  <a:path w="594370" h="181387" extrusionOk="0">
                    <a:moveTo>
                      <a:pt x="262911" y="23537"/>
                    </a:moveTo>
                    <a:cubicBezTo>
                      <a:pt x="246189" y="26680"/>
                      <a:pt x="230568" y="31538"/>
                      <a:pt x="216101" y="38121"/>
                    </a:cubicBezTo>
                    <a:cubicBezTo>
                      <a:pt x="200977" y="42174"/>
                      <a:pt x="172963" y="53742"/>
                      <a:pt x="132090" y="72792"/>
                    </a:cubicBezTo>
                    <a:cubicBezTo>
                      <a:pt x="89259" y="89683"/>
                      <a:pt x="59287" y="106478"/>
                      <a:pt x="42142" y="123285"/>
                    </a:cubicBezTo>
                    <a:cubicBezTo>
                      <a:pt x="25907" y="138440"/>
                      <a:pt x="11874" y="151637"/>
                      <a:pt x="0" y="162930"/>
                    </a:cubicBezTo>
                    <a:cubicBezTo>
                      <a:pt x="57605" y="175905"/>
                      <a:pt x="110468" y="181387"/>
                      <a:pt x="158580" y="179313"/>
                    </a:cubicBezTo>
                    <a:cubicBezTo>
                      <a:pt x="213391" y="176783"/>
                      <a:pt x="254529" y="173884"/>
                      <a:pt x="282056" y="170550"/>
                    </a:cubicBezTo>
                    <a:cubicBezTo>
                      <a:pt x="286141" y="170825"/>
                      <a:pt x="290131" y="170433"/>
                      <a:pt x="293909" y="169407"/>
                    </a:cubicBezTo>
                    <a:cubicBezTo>
                      <a:pt x="279526" y="125920"/>
                      <a:pt x="269229" y="77321"/>
                      <a:pt x="262911" y="23537"/>
                    </a:cubicBezTo>
                    <a:close/>
                    <a:moveTo>
                      <a:pt x="380915" y="2063"/>
                    </a:moveTo>
                    <a:cubicBezTo>
                      <a:pt x="371771" y="3174"/>
                      <a:pt x="362775" y="4900"/>
                      <a:pt x="353927" y="7270"/>
                    </a:cubicBezTo>
                    <a:cubicBezTo>
                      <a:pt x="358711" y="65489"/>
                      <a:pt x="362500" y="102340"/>
                      <a:pt x="365294" y="117845"/>
                    </a:cubicBezTo>
                    <a:cubicBezTo>
                      <a:pt x="368670" y="130439"/>
                      <a:pt x="372035" y="143065"/>
                      <a:pt x="375443" y="155701"/>
                    </a:cubicBezTo>
                    <a:cubicBezTo>
                      <a:pt x="398674" y="106171"/>
                      <a:pt x="417967" y="64494"/>
                      <a:pt x="433228" y="30659"/>
                    </a:cubicBezTo>
                    <a:cubicBezTo>
                      <a:pt x="427989" y="21240"/>
                      <a:pt x="423238" y="11017"/>
                      <a:pt x="418920" y="0"/>
                    </a:cubicBezTo>
                    <a:cubicBezTo>
                      <a:pt x="405637" y="836"/>
                      <a:pt x="392969" y="1534"/>
                      <a:pt x="380915" y="2063"/>
                    </a:cubicBezTo>
                    <a:close/>
                    <a:moveTo>
                      <a:pt x="435609" y="32035"/>
                    </a:moveTo>
                    <a:lnTo>
                      <a:pt x="433736" y="32533"/>
                    </a:lnTo>
                    <a:lnTo>
                      <a:pt x="433228" y="30659"/>
                    </a:lnTo>
                    <a:cubicBezTo>
                      <a:pt x="417967" y="64494"/>
                      <a:pt x="398674" y="106171"/>
                      <a:pt x="375443" y="155701"/>
                    </a:cubicBezTo>
                    <a:cubicBezTo>
                      <a:pt x="421523" y="146060"/>
                      <a:pt x="471857" y="131889"/>
                      <a:pt x="526362" y="113220"/>
                    </a:cubicBezTo>
                    <a:cubicBezTo>
                      <a:pt x="552195" y="103600"/>
                      <a:pt x="574854" y="94805"/>
                      <a:pt x="594370" y="86878"/>
                    </a:cubicBezTo>
                    <a:cubicBezTo>
                      <a:pt x="571796" y="63193"/>
                      <a:pt x="550735" y="45159"/>
                      <a:pt x="531188" y="32797"/>
                    </a:cubicBezTo>
                    <a:cubicBezTo>
                      <a:pt x="488198" y="38925"/>
                      <a:pt x="456310" y="38660"/>
                      <a:pt x="435609" y="32035"/>
                    </a:cubicBezTo>
                    <a:close/>
                  </a:path>
                </a:pathLst>
              </a:custGeom>
              <a:solidFill>
                <a:srgbClr val="A2242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0" name="Google Shape;1562;p61"/>
              <p:cNvSpPr/>
              <p:nvPr/>
            </p:nvSpPr>
            <p:spPr>
              <a:xfrm>
                <a:off x="8376939" y="2961480"/>
                <a:ext cx="2231940" cy="1419722"/>
              </a:xfrm>
              <a:custGeom>
                <a:avLst/>
                <a:gdLst/>
                <a:ahLst/>
                <a:cxnLst/>
                <a:rect l="l" t="t" r="r" b="b"/>
                <a:pathLst>
                  <a:path w="2231940" h="1419722" extrusionOk="0">
                    <a:moveTo>
                      <a:pt x="753861" y="1419722"/>
                    </a:moveTo>
                    <a:cubicBezTo>
                      <a:pt x="599916" y="1419722"/>
                      <a:pt x="460904" y="1393084"/>
                      <a:pt x="340677" y="1340569"/>
                    </a:cubicBezTo>
                    <a:cubicBezTo>
                      <a:pt x="214143" y="1283546"/>
                      <a:pt x="104986" y="1209632"/>
                      <a:pt x="16118" y="1120912"/>
                    </a:cubicBezTo>
                    <a:lnTo>
                      <a:pt x="14276" y="1119071"/>
                    </a:lnTo>
                    <a:lnTo>
                      <a:pt x="13895" y="1116478"/>
                    </a:lnTo>
                    <a:cubicBezTo>
                      <a:pt x="4243" y="1049908"/>
                      <a:pt x="0" y="980334"/>
                      <a:pt x="1344" y="909595"/>
                    </a:cubicBezTo>
                    <a:cubicBezTo>
                      <a:pt x="4360" y="707580"/>
                      <a:pt x="78655" y="527081"/>
                      <a:pt x="222218" y="373062"/>
                    </a:cubicBezTo>
                    <a:cubicBezTo>
                      <a:pt x="364024" y="222228"/>
                      <a:pt x="598466" y="134503"/>
                      <a:pt x="919014" y="112299"/>
                    </a:cubicBezTo>
                    <a:lnTo>
                      <a:pt x="927353" y="111728"/>
                    </a:lnTo>
                    <a:lnTo>
                      <a:pt x="927396" y="120067"/>
                    </a:lnTo>
                    <a:cubicBezTo>
                      <a:pt x="927512" y="145213"/>
                      <a:pt x="928846" y="170518"/>
                      <a:pt x="931449" y="195283"/>
                    </a:cubicBezTo>
                    <a:cubicBezTo>
                      <a:pt x="932254" y="203316"/>
                      <a:pt x="932825" y="210703"/>
                      <a:pt x="933248" y="217445"/>
                    </a:cubicBezTo>
                    <a:lnTo>
                      <a:pt x="933703" y="224366"/>
                    </a:lnTo>
                    <a:lnTo>
                      <a:pt x="926898" y="225636"/>
                    </a:lnTo>
                    <a:cubicBezTo>
                      <a:pt x="910822" y="228652"/>
                      <a:pt x="895699" y="233362"/>
                      <a:pt x="881887" y="239638"/>
                    </a:cubicBezTo>
                    <a:cubicBezTo>
                      <a:pt x="866034" y="243998"/>
                      <a:pt x="838178" y="255523"/>
                      <a:pt x="797951" y="274319"/>
                    </a:cubicBezTo>
                    <a:cubicBezTo>
                      <a:pt x="755808" y="290925"/>
                      <a:pt x="726450" y="307350"/>
                      <a:pt x="710152" y="323267"/>
                    </a:cubicBezTo>
                    <a:cubicBezTo>
                      <a:pt x="698510" y="334136"/>
                      <a:pt x="688064" y="343979"/>
                      <a:pt x="678719" y="352816"/>
                    </a:cubicBezTo>
                    <a:cubicBezTo>
                      <a:pt x="722280" y="361770"/>
                      <a:pt x="763354" y="366289"/>
                      <a:pt x="801052" y="366289"/>
                    </a:cubicBezTo>
                    <a:cubicBezTo>
                      <a:pt x="807709" y="366289"/>
                      <a:pt x="814292" y="366172"/>
                      <a:pt x="820758" y="365876"/>
                    </a:cubicBezTo>
                    <a:cubicBezTo>
                      <a:pt x="875262" y="363378"/>
                      <a:pt x="916601" y="360436"/>
                      <a:pt x="943620" y="357176"/>
                    </a:cubicBezTo>
                    <a:lnTo>
                      <a:pt x="944276" y="357176"/>
                    </a:lnTo>
                    <a:cubicBezTo>
                      <a:pt x="949790" y="357176"/>
                      <a:pt x="952161" y="356838"/>
                      <a:pt x="954383" y="356224"/>
                    </a:cubicBezTo>
                    <a:cubicBezTo>
                      <a:pt x="980715" y="354615"/>
                      <a:pt x="1007617" y="350107"/>
                      <a:pt x="1035949" y="342518"/>
                    </a:cubicBezTo>
                    <a:cubicBezTo>
                      <a:pt x="1081987" y="332877"/>
                      <a:pt x="1132427" y="318674"/>
                      <a:pt x="1186359" y="300185"/>
                    </a:cubicBezTo>
                    <a:cubicBezTo>
                      <a:pt x="1207293" y="292428"/>
                      <a:pt x="1226248" y="285104"/>
                      <a:pt x="1243118" y="278373"/>
                    </a:cubicBezTo>
                    <a:cubicBezTo>
                      <a:pt x="1224100" y="259281"/>
                      <a:pt x="1206076" y="244305"/>
                      <a:pt x="1189534" y="233817"/>
                    </a:cubicBezTo>
                    <a:lnTo>
                      <a:pt x="1169056" y="220884"/>
                    </a:lnTo>
                    <a:lnTo>
                      <a:pt x="1193207" y="219392"/>
                    </a:lnTo>
                    <a:cubicBezTo>
                      <a:pt x="1199335" y="218969"/>
                      <a:pt x="1205304" y="218016"/>
                      <a:pt x="1211124" y="216439"/>
                    </a:cubicBezTo>
                    <a:cubicBezTo>
                      <a:pt x="1264210" y="207486"/>
                      <a:pt x="1306660" y="186245"/>
                      <a:pt x="1338008" y="153214"/>
                    </a:cubicBezTo>
                    <a:cubicBezTo>
                      <a:pt x="1371039" y="117813"/>
                      <a:pt x="1394883" y="88571"/>
                      <a:pt x="1408779" y="66293"/>
                    </a:cubicBezTo>
                    <a:cubicBezTo>
                      <a:pt x="1422283" y="42904"/>
                      <a:pt x="1433004" y="22468"/>
                      <a:pt x="1440539" y="5820"/>
                    </a:cubicBezTo>
                    <a:lnTo>
                      <a:pt x="1442540" y="1449"/>
                    </a:lnTo>
                    <a:lnTo>
                      <a:pt x="1447323" y="1195"/>
                    </a:lnTo>
                    <a:cubicBezTo>
                      <a:pt x="1463960" y="380"/>
                      <a:pt x="1480311" y="0"/>
                      <a:pt x="1496345" y="0"/>
                    </a:cubicBezTo>
                    <a:cubicBezTo>
                      <a:pt x="1635939" y="0"/>
                      <a:pt x="1755351" y="30998"/>
                      <a:pt x="1851268" y="92212"/>
                    </a:cubicBezTo>
                    <a:cubicBezTo>
                      <a:pt x="2050023" y="219815"/>
                      <a:pt x="2171202" y="414750"/>
                      <a:pt x="2211429" y="671533"/>
                    </a:cubicBezTo>
                    <a:cubicBezTo>
                      <a:pt x="2220118" y="733911"/>
                      <a:pt x="2226743" y="794437"/>
                      <a:pt x="2231188" y="851492"/>
                    </a:cubicBezTo>
                    <a:lnTo>
                      <a:pt x="2231940" y="861261"/>
                    </a:lnTo>
                    <a:lnTo>
                      <a:pt x="2222256" y="859885"/>
                    </a:lnTo>
                    <a:cubicBezTo>
                      <a:pt x="2216065" y="858996"/>
                      <a:pt x="2209630" y="858541"/>
                      <a:pt x="2202899" y="858541"/>
                    </a:cubicBezTo>
                    <a:cubicBezTo>
                      <a:pt x="2119577" y="858541"/>
                      <a:pt x="1995603" y="926666"/>
                      <a:pt x="1834387" y="1061053"/>
                    </a:cubicBezTo>
                    <a:cubicBezTo>
                      <a:pt x="1655720" y="1207759"/>
                      <a:pt x="1412176" y="1314883"/>
                      <a:pt x="1110498" y="1379495"/>
                    </a:cubicBezTo>
                    <a:cubicBezTo>
                      <a:pt x="983583" y="1406175"/>
                      <a:pt x="863589" y="1419722"/>
                      <a:pt x="753861" y="1419722"/>
                    </a:cubicBezTo>
                    <a:close/>
                    <a:moveTo>
                      <a:pt x="1516475" y="204046"/>
                    </a:moveTo>
                    <a:cubicBezTo>
                      <a:pt x="1493086" y="204046"/>
                      <a:pt x="1456351" y="221763"/>
                      <a:pt x="1407318" y="256709"/>
                    </a:cubicBezTo>
                    <a:cubicBezTo>
                      <a:pt x="1277990" y="345387"/>
                      <a:pt x="1267004" y="367019"/>
                      <a:pt x="1266697" y="371538"/>
                    </a:cubicBezTo>
                    <a:lnTo>
                      <a:pt x="1274201" y="384428"/>
                    </a:lnTo>
                    <a:cubicBezTo>
                      <a:pt x="1279016" y="388334"/>
                      <a:pt x="1287060" y="391244"/>
                      <a:pt x="1297209" y="391244"/>
                    </a:cubicBezTo>
                    <a:cubicBezTo>
                      <a:pt x="1298733" y="391244"/>
                      <a:pt x="1300310" y="391170"/>
                      <a:pt x="1301951" y="391054"/>
                    </a:cubicBezTo>
                    <a:cubicBezTo>
                      <a:pt x="1332261" y="388111"/>
                      <a:pt x="1380066" y="369199"/>
                      <a:pt x="1443873" y="334909"/>
                    </a:cubicBezTo>
                    <a:cubicBezTo>
                      <a:pt x="1530032" y="284458"/>
                      <a:pt x="1546637" y="253798"/>
                      <a:pt x="1545410" y="236960"/>
                    </a:cubicBezTo>
                    <a:cubicBezTo>
                      <a:pt x="1542351" y="207793"/>
                      <a:pt x="1528339" y="204046"/>
                      <a:pt x="1516475" y="204046"/>
                    </a:cubicBezTo>
                    <a:close/>
                    <a:moveTo>
                      <a:pt x="1201515" y="375136"/>
                    </a:moveTo>
                    <a:cubicBezTo>
                      <a:pt x="1191799" y="375972"/>
                      <a:pt x="1185132" y="378576"/>
                      <a:pt x="1181692" y="382862"/>
                    </a:cubicBezTo>
                    <a:cubicBezTo>
                      <a:pt x="1178782" y="386503"/>
                      <a:pt x="1177787" y="391625"/>
                      <a:pt x="1178697" y="398674"/>
                    </a:cubicBezTo>
                    <a:cubicBezTo>
                      <a:pt x="1180623" y="420369"/>
                      <a:pt x="1191334" y="423238"/>
                      <a:pt x="1201557" y="423238"/>
                    </a:cubicBezTo>
                    <a:cubicBezTo>
                      <a:pt x="1215252" y="422126"/>
                      <a:pt x="1222374" y="419258"/>
                      <a:pt x="1226047" y="414559"/>
                    </a:cubicBezTo>
                    <a:cubicBezTo>
                      <a:pt x="1229222" y="410569"/>
                      <a:pt x="1230259" y="404907"/>
                      <a:pt x="1229190" y="397255"/>
                    </a:cubicBezTo>
                    <a:cubicBezTo>
                      <a:pt x="1227962" y="381444"/>
                      <a:pt x="1221115" y="374903"/>
                      <a:pt x="1206298" y="374903"/>
                    </a:cubicBezTo>
                    <a:cubicBezTo>
                      <a:pt x="1204774" y="374903"/>
                      <a:pt x="1203166" y="374978"/>
                      <a:pt x="1201515" y="375136"/>
                    </a:cubicBezTo>
                    <a:close/>
                    <a:moveTo>
                      <a:pt x="742262" y="449421"/>
                    </a:moveTo>
                    <a:cubicBezTo>
                      <a:pt x="739203" y="449960"/>
                      <a:pt x="736441" y="451294"/>
                      <a:pt x="735065" y="453252"/>
                    </a:cubicBezTo>
                    <a:cubicBezTo>
                      <a:pt x="732959" y="456162"/>
                      <a:pt x="733266" y="461094"/>
                      <a:pt x="733922" y="464735"/>
                    </a:cubicBezTo>
                    <a:lnTo>
                      <a:pt x="735795" y="471625"/>
                    </a:lnTo>
                    <a:cubicBezTo>
                      <a:pt x="735710" y="470968"/>
                      <a:pt x="736250" y="470778"/>
                      <a:pt x="737245" y="470778"/>
                    </a:cubicBezTo>
                    <a:cubicBezTo>
                      <a:pt x="738430" y="470778"/>
                      <a:pt x="740314" y="471053"/>
                      <a:pt x="742526" y="471053"/>
                    </a:cubicBezTo>
                    <a:cubicBezTo>
                      <a:pt x="743860" y="471053"/>
                      <a:pt x="751331" y="470365"/>
                      <a:pt x="752443" y="470164"/>
                    </a:cubicBezTo>
                    <a:lnTo>
                      <a:pt x="755575" y="458268"/>
                    </a:lnTo>
                    <a:cubicBezTo>
                      <a:pt x="753776" y="451453"/>
                      <a:pt x="749416" y="449389"/>
                      <a:pt x="743330" y="449389"/>
                    </a:cubicBezTo>
                    <a:lnTo>
                      <a:pt x="743330" y="441536"/>
                    </a:lnTo>
                    <a:close/>
                    <a:moveTo>
                      <a:pt x="534500" y="374861"/>
                    </a:moveTo>
                    <a:cubicBezTo>
                      <a:pt x="520922" y="374861"/>
                      <a:pt x="511196" y="378004"/>
                      <a:pt x="505534" y="384122"/>
                    </a:cubicBezTo>
                    <a:cubicBezTo>
                      <a:pt x="499946" y="390175"/>
                      <a:pt x="497691" y="399817"/>
                      <a:pt x="498760" y="412834"/>
                    </a:cubicBezTo>
                    <a:cubicBezTo>
                      <a:pt x="498982" y="418380"/>
                      <a:pt x="503734" y="430053"/>
                      <a:pt x="533050" y="449537"/>
                    </a:cubicBezTo>
                    <a:cubicBezTo>
                      <a:pt x="556513" y="464809"/>
                      <a:pt x="583416" y="472545"/>
                      <a:pt x="613007" y="472545"/>
                    </a:cubicBezTo>
                    <a:cubicBezTo>
                      <a:pt x="618437" y="472545"/>
                      <a:pt x="624035" y="472270"/>
                      <a:pt x="629655" y="471773"/>
                    </a:cubicBezTo>
                    <a:cubicBezTo>
                      <a:pt x="674285" y="467719"/>
                      <a:pt x="677989" y="447770"/>
                      <a:pt x="676920" y="433122"/>
                    </a:cubicBezTo>
                    <a:cubicBezTo>
                      <a:pt x="676126" y="426762"/>
                      <a:pt x="665024" y="408273"/>
                      <a:pt x="579744" y="382365"/>
                    </a:cubicBezTo>
                    <a:cubicBezTo>
                      <a:pt x="561985" y="377391"/>
                      <a:pt x="546713" y="374861"/>
                      <a:pt x="534500" y="374861"/>
                    </a:cubicBezTo>
                    <a:close/>
                    <a:moveTo>
                      <a:pt x="1008655" y="202512"/>
                    </a:moveTo>
                    <a:cubicBezTo>
                      <a:pt x="1006771" y="185324"/>
                      <a:pt x="1005353" y="167258"/>
                      <a:pt x="1004368" y="148399"/>
                    </a:cubicBezTo>
                    <a:cubicBezTo>
                      <a:pt x="1002527" y="131709"/>
                      <a:pt x="1001606" y="115252"/>
                      <a:pt x="1001680" y="100012"/>
                    </a:cubicBezTo>
                    <a:lnTo>
                      <a:pt x="1001723" y="94498"/>
                    </a:lnTo>
                    <a:lnTo>
                      <a:pt x="1006930" y="92667"/>
                    </a:lnTo>
                    <a:cubicBezTo>
                      <a:pt x="1022815" y="87037"/>
                      <a:pt x="1039198" y="80687"/>
                      <a:pt x="1055994" y="73490"/>
                    </a:cubicBezTo>
                    <a:lnTo>
                      <a:pt x="1067318" y="68632"/>
                    </a:lnTo>
                    <a:lnTo>
                      <a:pt x="1066948" y="80920"/>
                    </a:lnTo>
                    <a:cubicBezTo>
                      <a:pt x="1066524" y="93884"/>
                      <a:pt x="1067360" y="106785"/>
                      <a:pt x="1069392" y="119305"/>
                    </a:cubicBezTo>
                    <a:lnTo>
                      <a:pt x="1069847" y="122057"/>
                    </a:lnTo>
                    <a:lnTo>
                      <a:pt x="1068472" y="124470"/>
                    </a:lnTo>
                    <a:cubicBezTo>
                      <a:pt x="1070504" y="145668"/>
                      <a:pt x="1077203" y="168105"/>
                      <a:pt x="1088495" y="190912"/>
                    </a:cubicBezTo>
                    <a:lnTo>
                      <a:pt x="1093702" y="201485"/>
                    </a:lnTo>
                    <a:lnTo>
                      <a:pt x="1081944" y="202205"/>
                    </a:lnTo>
                    <a:cubicBezTo>
                      <a:pt x="1068630" y="203051"/>
                      <a:pt x="1055877" y="203782"/>
                      <a:pt x="1043791" y="204311"/>
                    </a:cubicBezTo>
                    <a:cubicBezTo>
                      <a:pt x="1035600" y="205306"/>
                      <a:pt x="1026985" y="206946"/>
                      <a:pt x="1018487" y="209253"/>
                    </a:cubicBezTo>
                    <a:lnTo>
                      <a:pt x="1009681" y="211624"/>
                    </a:lnTo>
                    <a:close/>
                  </a:path>
                </a:pathLst>
              </a:custGeom>
              <a:solidFill>
                <a:srgbClr val="D24548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1" name="Google Shape;1563;p61"/>
              <p:cNvSpPr/>
              <p:nvPr/>
            </p:nvSpPr>
            <p:spPr>
              <a:xfrm>
                <a:off x="8384786" y="2962744"/>
                <a:ext cx="2215525" cy="1434655"/>
              </a:xfrm>
              <a:custGeom>
                <a:avLst/>
                <a:gdLst/>
                <a:ahLst/>
                <a:cxnLst/>
                <a:rect l="l" t="t" r="r" b="b"/>
                <a:pathLst>
                  <a:path w="2215525" h="1434655" extrusionOk="0">
                    <a:moveTo>
                      <a:pt x="1439851" y="7768"/>
                    </a:moveTo>
                    <a:cubicBezTo>
                      <a:pt x="1432200" y="24680"/>
                      <a:pt x="1421447" y="45159"/>
                      <a:pt x="1407593" y="69162"/>
                    </a:cubicBezTo>
                    <a:cubicBezTo>
                      <a:pt x="1393391" y="91895"/>
                      <a:pt x="1369504" y="121295"/>
                      <a:pt x="1335860" y="157352"/>
                    </a:cubicBezTo>
                    <a:cubicBezTo>
                      <a:pt x="1303168" y="191791"/>
                      <a:pt x="1259660" y="213613"/>
                      <a:pt x="1205304" y="222757"/>
                    </a:cubicBezTo>
                    <a:cubicBezTo>
                      <a:pt x="1198996" y="224440"/>
                      <a:pt x="1192519" y="225509"/>
                      <a:pt x="1185862" y="225943"/>
                    </a:cubicBezTo>
                    <a:cubicBezTo>
                      <a:pt x="1205420" y="238304"/>
                      <a:pt x="1226470" y="256328"/>
                      <a:pt x="1249055" y="280013"/>
                    </a:cubicBezTo>
                    <a:cubicBezTo>
                      <a:pt x="1296553" y="260540"/>
                      <a:pt x="1326366" y="243088"/>
                      <a:pt x="1338463" y="227658"/>
                    </a:cubicBezTo>
                    <a:cubicBezTo>
                      <a:pt x="1326366" y="243088"/>
                      <a:pt x="1296553" y="260540"/>
                      <a:pt x="1249055" y="280013"/>
                    </a:cubicBezTo>
                    <a:cubicBezTo>
                      <a:pt x="1229529" y="287940"/>
                      <a:pt x="1206880" y="296735"/>
                      <a:pt x="1181036" y="306355"/>
                    </a:cubicBezTo>
                    <a:cubicBezTo>
                      <a:pt x="1126542" y="325024"/>
                      <a:pt x="1076208" y="339195"/>
                      <a:pt x="1030128" y="348837"/>
                    </a:cubicBezTo>
                    <a:cubicBezTo>
                      <a:pt x="1001077" y="356605"/>
                      <a:pt x="973899" y="361156"/>
                      <a:pt x="948594" y="362542"/>
                    </a:cubicBezTo>
                    <a:cubicBezTo>
                      <a:pt x="944816" y="363569"/>
                      <a:pt x="940826" y="363960"/>
                      <a:pt x="936730" y="363685"/>
                    </a:cubicBezTo>
                    <a:cubicBezTo>
                      <a:pt x="909214" y="367019"/>
                      <a:pt x="868076" y="369929"/>
                      <a:pt x="813255" y="372448"/>
                    </a:cubicBezTo>
                    <a:cubicBezTo>
                      <a:pt x="765153" y="374522"/>
                      <a:pt x="712290" y="369051"/>
                      <a:pt x="654684" y="356065"/>
                    </a:cubicBezTo>
                    <a:cubicBezTo>
                      <a:pt x="643244" y="353737"/>
                      <a:pt x="630999" y="350943"/>
                      <a:pt x="617939" y="347683"/>
                    </a:cubicBezTo>
                    <a:cubicBezTo>
                      <a:pt x="630999" y="350943"/>
                      <a:pt x="643244" y="353737"/>
                      <a:pt x="654684" y="356065"/>
                    </a:cubicBezTo>
                    <a:cubicBezTo>
                      <a:pt x="666559" y="344783"/>
                      <a:pt x="680592" y="331575"/>
                      <a:pt x="696827" y="316420"/>
                    </a:cubicBezTo>
                    <a:cubicBezTo>
                      <a:pt x="713972" y="299614"/>
                      <a:pt x="743944" y="282818"/>
                      <a:pt x="786775" y="265927"/>
                    </a:cubicBezTo>
                    <a:cubicBezTo>
                      <a:pt x="827648" y="246877"/>
                      <a:pt x="855662" y="235309"/>
                      <a:pt x="870786" y="231256"/>
                    </a:cubicBezTo>
                    <a:cubicBezTo>
                      <a:pt x="885253" y="224673"/>
                      <a:pt x="900874" y="219815"/>
                      <a:pt x="917596" y="216672"/>
                    </a:cubicBezTo>
                    <a:cubicBezTo>
                      <a:pt x="917172" y="210015"/>
                      <a:pt x="916601" y="202744"/>
                      <a:pt x="915796" y="194817"/>
                    </a:cubicBezTo>
                    <a:cubicBezTo>
                      <a:pt x="913193" y="169830"/>
                      <a:pt x="911817" y="144525"/>
                      <a:pt x="911701" y="118840"/>
                    </a:cubicBezTo>
                    <a:cubicBezTo>
                      <a:pt x="591682" y="141001"/>
                      <a:pt x="361166" y="227118"/>
                      <a:pt x="220122" y="377158"/>
                    </a:cubicBezTo>
                    <a:cubicBezTo>
                      <a:pt x="77237" y="530415"/>
                      <a:pt x="4328" y="707548"/>
                      <a:pt x="1344" y="908483"/>
                    </a:cubicBezTo>
                    <a:cubicBezTo>
                      <a:pt x="0" y="979180"/>
                      <a:pt x="4169" y="1047728"/>
                      <a:pt x="13821" y="1114096"/>
                    </a:cubicBezTo>
                    <a:cubicBezTo>
                      <a:pt x="102457" y="1202626"/>
                      <a:pt x="209856" y="1275270"/>
                      <a:pt x="335978" y="1332113"/>
                    </a:cubicBezTo>
                    <a:cubicBezTo>
                      <a:pt x="541284" y="1421828"/>
                      <a:pt x="796268" y="1434655"/>
                      <a:pt x="1101005" y="1370573"/>
                    </a:cubicBezTo>
                    <a:cubicBezTo>
                      <a:pt x="1402884" y="1305930"/>
                      <a:pt x="1643051" y="1200329"/>
                      <a:pt x="1821529" y="1053782"/>
                    </a:cubicBezTo>
                    <a:cubicBezTo>
                      <a:pt x="1998429" y="906303"/>
                      <a:pt x="2129758" y="838633"/>
                      <a:pt x="2215525" y="850847"/>
                    </a:cubicBezTo>
                    <a:cubicBezTo>
                      <a:pt x="2211091" y="793855"/>
                      <a:pt x="2204540" y="734070"/>
                      <a:pt x="2195851" y="671491"/>
                    </a:cubicBezTo>
                    <a:cubicBezTo>
                      <a:pt x="2155782" y="415787"/>
                      <a:pt x="2036900" y="224483"/>
                      <a:pt x="1839213" y="97567"/>
                    </a:cubicBezTo>
                    <a:cubicBezTo>
                      <a:pt x="1733190" y="29929"/>
                      <a:pt x="1600072" y="0"/>
                      <a:pt x="1439851" y="7768"/>
                    </a:cubicBezTo>
                    <a:close/>
                    <a:moveTo>
                      <a:pt x="720365" y="472387"/>
                    </a:moveTo>
                    <a:lnTo>
                      <a:pt x="718333" y="464809"/>
                    </a:lnTo>
                    <a:cubicBezTo>
                      <a:pt x="715888" y="450606"/>
                      <a:pt x="721127" y="442415"/>
                      <a:pt x="734070" y="440308"/>
                    </a:cubicBezTo>
                    <a:cubicBezTo>
                      <a:pt x="746124" y="439779"/>
                      <a:pt x="753205" y="446013"/>
                      <a:pt x="755311" y="458988"/>
                    </a:cubicBezTo>
                    <a:lnTo>
                      <a:pt x="751289" y="474260"/>
                    </a:lnTo>
                    <a:cubicBezTo>
                      <a:pt x="750379" y="475868"/>
                      <a:pt x="746580" y="476863"/>
                      <a:pt x="739923" y="477287"/>
                    </a:cubicBezTo>
                    <a:cubicBezTo>
                      <a:pt x="730736" y="478398"/>
                      <a:pt x="724228" y="476747"/>
                      <a:pt x="720365" y="472387"/>
                    </a:cubicBezTo>
                    <a:close/>
                    <a:moveTo>
                      <a:pt x="1163087" y="398398"/>
                    </a:moveTo>
                    <a:cubicBezTo>
                      <a:pt x="1160557" y="378798"/>
                      <a:pt x="1170516" y="368014"/>
                      <a:pt x="1192985" y="366056"/>
                    </a:cubicBezTo>
                    <a:cubicBezTo>
                      <a:pt x="1215442" y="364108"/>
                      <a:pt x="1227465" y="373708"/>
                      <a:pt x="1229116" y="394917"/>
                    </a:cubicBezTo>
                    <a:cubicBezTo>
                      <a:pt x="1231984" y="415787"/>
                      <a:pt x="1221581" y="427376"/>
                      <a:pt x="1197842" y="429672"/>
                    </a:cubicBezTo>
                    <a:cubicBezTo>
                      <a:pt x="1176633" y="431281"/>
                      <a:pt x="1165045" y="420867"/>
                      <a:pt x="1163087" y="398398"/>
                    </a:cubicBezTo>
                    <a:close/>
                    <a:moveTo>
                      <a:pt x="1294754" y="397594"/>
                    </a:moveTo>
                    <a:cubicBezTo>
                      <a:pt x="1280212" y="398822"/>
                      <a:pt x="1268423" y="395223"/>
                      <a:pt x="1259384" y="386799"/>
                    </a:cubicBezTo>
                    <a:lnTo>
                      <a:pt x="1251045" y="370765"/>
                    </a:lnTo>
                    <a:cubicBezTo>
                      <a:pt x="1249859" y="356224"/>
                      <a:pt x="1297812" y="315658"/>
                      <a:pt x="1394915" y="249057"/>
                    </a:cubicBezTo>
                    <a:cubicBezTo>
                      <a:pt x="1489191" y="181885"/>
                      <a:pt x="1539324" y="177217"/>
                      <a:pt x="1545378" y="235119"/>
                    </a:cubicBezTo>
                    <a:cubicBezTo>
                      <a:pt x="1547442" y="262942"/>
                      <a:pt x="1512231" y="298079"/>
                      <a:pt x="1439735" y="340529"/>
                    </a:cubicBezTo>
                    <a:cubicBezTo>
                      <a:pt x="1374711" y="375507"/>
                      <a:pt x="1326409" y="394536"/>
                      <a:pt x="1294754" y="397594"/>
                    </a:cubicBezTo>
                    <a:close/>
                    <a:moveTo>
                      <a:pt x="520879" y="454818"/>
                    </a:moveTo>
                    <a:cubicBezTo>
                      <a:pt x="496231" y="438435"/>
                      <a:pt x="483605" y="424232"/>
                      <a:pt x="483107" y="412220"/>
                    </a:cubicBezTo>
                    <a:cubicBezTo>
                      <a:pt x="479509" y="368553"/>
                      <a:pt x="509852" y="355652"/>
                      <a:pt x="574198" y="373602"/>
                    </a:cubicBezTo>
                    <a:cubicBezTo>
                      <a:pt x="640450" y="393731"/>
                      <a:pt x="674666" y="412940"/>
                      <a:pt x="676888" y="431281"/>
                    </a:cubicBezTo>
                    <a:cubicBezTo>
                      <a:pt x="678963" y="459147"/>
                      <a:pt x="660812" y="474842"/>
                      <a:pt x="622532" y="478324"/>
                    </a:cubicBezTo>
                    <a:cubicBezTo>
                      <a:pt x="584263" y="481795"/>
                      <a:pt x="550354" y="473995"/>
                      <a:pt x="520879" y="454818"/>
                    </a:cubicBezTo>
                    <a:close/>
                    <a:moveTo>
                      <a:pt x="1053814" y="119305"/>
                    </a:moveTo>
                    <a:cubicBezTo>
                      <a:pt x="1051708" y="106362"/>
                      <a:pt x="1050829" y="93048"/>
                      <a:pt x="1051253" y="79417"/>
                    </a:cubicBezTo>
                    <a:cubicBezTo>
                      <a:pt x="1034256" y="86698"/>
                      <a:pt x="1017725" y="93122"/>
                      <a:pt x="1001680" y="98784"/>
                    </a:cubicBezTo>
                    <a:cubicBezTo>
                      <a:pt x="1001606" y="113675"/>
                      <a:pt x="1002485" y="129677"/>
                      <a:pt x="1004368" y="146748"/>
                    </a:cubicBezTo>
                    <a:cubicBezTo>
                      <a:pt x="1005321" y="165428"/>
                      <a:pt x="1006739" y="183335"/>
                      <a:pt x="1008612" y="200405"/>
                    </a:cubicBezTo>
                    <a:cubicBezTo>
                      <a:pt x="1017449" y="198035"/>
                      <a:pt x="1026456" y="196310"/>
                      <a:pt x="1035600" y="195198"/>
                    </a:cubicBezTo>
                    <a:cubicBezTo>
                      <a:pt x="1047654" y="194669"/>
                      <a:pt x="1060322" y="193981"/>
                      <a:pt x="1073605" y="193135"/>
                    </a:cubicBezTo>
                    <a:cubicBezTo>
                      <a:pt x="1061772" y="169248"/>
                      <a:pt x="1054925" y="146060"/>
                      <a:pt x="1052935" y="123592"/>
                    </a:cubicBezTo>
                    <a:cubicBezTo>
                      <a:pt x="1052597" y="122322"/>
                      <a:pt x="1052904" y="120914"/>
                      <a:pt x="1053814" y="119305"/>
                    </a:cubicBezTo>
                    <a:close/>
                  </a:path>
                </a:pathLst>
              </a:custGeom>
              <a:solidFill>
                <a:srgbClr val="D24548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2" name="Google Shape;1564;p61"/>
              <p:cNvSpPr/>
              <p:nvPr/>
            </p:nvSpPr>
            <p:spPr>
              <a:xfrm>
                <a:off x="9291473" y="2424372"/>
                <a:ext cx="221530" cy="900916"/>
              </a:xfrm>
              <a:custGeom>
                <a:avLst/>
                <a:gdLst/>
                <a:ahLst/>
                <a:cxnLst/>
                <a:rect l="l" t="t" r="r" b="b"/>
                <a:pathLst>
                  <a:path w="221530" h="900916" extrusionOk="0">
                    <a:moveTo>
                      <a:pt x="221530" y="49413"/>
                    </a:moveTo>
                    <a:cubicBezTo>
                      <a:pt x="199104" y="16192"/>
                      <a:pt x="153521" y="0"/>
                      <a:pt x="84740" y="846"/>
                    </a:cubicBezTo>
                    <a:cubicBezTo>
                      <a:pt x="32300" y="178551"/>
                      <a:pt x="4984" y="316378"/>
                      <a:pt x="2836" y="414358"/>
                    </a:cubicBezTo>
                    <a:cubicBezTo>
                      <a:pt x="0" y="509788"/>
                      <a:pt x="730" y="590729"/>
                      <a:pt x="5016" y="657214"/>
                    </a:cubicBezTo>
                    <a:cubicBezTo>
                      <a:pt x="5132" y="682900"/>
                      <a:pt x="6508" y="708204"/>
                      <a:pt x="9112" y="733192"/>
                    </a:cubicBezTo>
                    <a:cubicBezTo>
                      <a:pt x="9916" y="741108"/>
                      <a:pt x="10488" y="748389"/>
                      <a:pt x="10911" y="755046"/>
                    </a:cubicBezTo>
                    <a:cubicBezTo>
                      <a:pt x="17229" y="808820"/>
                      <a:pt x="27516" y="857429"/>
                      <a:pt x="41909" y="900916"/>
                    </a:cubicBezTo>
                    <a:cubicBezTo>
                      <a:pt x="67204" y="899530"/>
                      <a:pt x="94382" y="894979"/>
                      <a:pt x="123433" y="887211"/>
                    </a:cubicBezTo>
                    <a:cubicBezTo>
                      <a:pt x="120036" y="874574"/>
                      <a:pt x="116660" y="861948"/>
                      <a:pt x="113294" y="849354"/>
                    </a:cubicBezTo>
                    <a:cubicBezTo>
                      <a:pt x="110500" y="833850"/>
                      <a:pt x="106711" y="796999"/>
                      <a:pt x="101928" y="738780"/>
                    </a:cubicBezTo>
                    <a:cubicBezTo>
                      <a:pt x="100044" y="721709"/>
                      <a:pt x="98636" y="703802"/>
                      <a:pt x="97673" y="685112"/>
                    </a:cubicBezTo>
                    <a:cubicBezTo>
                      <a:pt x="95800" y="668051"/>
                      <a:pt x="94921" y="652049"/>
                      <a:pt x="94995" y="637158"/>
                    </a:cubicBezTo>
                    <a:cubicBezTo>
                      <a:pt x="93588" y="536077"/>
                      <a:pt x="101663" y="439927"/>
                      <a:pt x="119115" y="348678"/>
                    </a:cubicBezTo>
                    <a:cubicBezTo>
                      <a:pt x="139477" y="258042"/>
                      <a:pt x="173619" y="158263"/>
                      <a:pt x="221530" y="49413"/>
                    </a:cubicBezTo>
                    <a:close/>
                  </a:path>
                </a:pathLst>
              </a:custGeom>
              <a:solidFill>
                <a:srgbClr val="B5683D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3" name="Google Shape;1565;p61"/>
              <p:cNvSpPr/>
              <p:nvPr/>
            </p:nvSpPr>
            <p:spPr>
              <a:xfrm>
                <a:off x="8864299" y="3139954"/>
                <a:ext cx="1067932" cy="304588"/>
              </a:xfrm>
              <a:custGeom>
                <a:avLst/>
                <a:gdLst/>
                <a:ahLst/>
                <a:cxnLst/>
                <a:rect l="l" t="t" r="r" b="b"/>
                <a:pathLst>
                  <a:path w="1067932" h="304588" extrusionOk="0">
                    <a:moveTo>
                      <a:pt x="779875" y="209592"/>
                    </a:moveTo>
                    <a:cubicBezTo>
                      <a:pt x="788913" y="218016"/>
                      <a:pt x="800703" y="221614"/>
                      <a:pt x="815244" y="220387"/>
                    </a:cubicBezTo>
                    <a:cubicBezTo>
                      <a:pt x="846899" y="217328"/>
                      <a:pt x="895191" y="198299"/>
                      <a:pt x="960225" y="163321"/>
                    </a:cubicBezTo>
                    <a:cubicBezTo>
                      <a:pt x="1032721" y="120872"/>
                      <a:pt x="1067932" y="85735"/>
                      <a:pt x="1065858" y="57911"/>
                    </a:cubicBezTo>
                    <a:cubicBezTo>
                      <a:pt x="1059814" y="0"/>
                      <a:pt x="1009671" y="4677"/>
                      <a:pt x="915405" y="71850"/>
                    </a:cubicBezTo>
                    <a:cubicBezTo>
                      <a:pt x="818303" y="138440"/>
                      <a:pt x="770350" y="179006"/>
                      <a:pt x="771524" y="193558"/>
                    </a:cubicBezTo>
                    <a:close/>
                    <a:moveTo>
                      <a:pt x="713475" y="188848"/>
                    </a:moveTo>
                    <a:cubicBezTo>
                      <a:pt x="691006" y="190806"/>
                      <a:pt x="681048" y="201591"/>
                      <a:pt x="683577" y="221191"/>
                    </a:cubicBezTo>
                    <a:cubicBezTo>
                      <a:pt x="685524" y="243660"/>
                      <a:pt x="697124" y="254074"/>
                      <a:pt x="718333" y="252465"/>
                    </a:cubicBezTo>
                    <a:cubicBezTo>
                      <a:pt x="742060" y="250168"/>
                      <a:pt x="752474" y="238569"/>
                      <a:pt x="749606" y="217709"/>
                    </a:cubicBezTo>
                    <a:cubicBezTo>
                      <a:pt x="747955" y="196500"/>
                      <a:pt x="735933" y="186891"/>
                      <a:pt x="713475" y="188848"/>
                    </a:cubicBezTo>
                    <a:close/>
                    <a:moveTo>
                      <a:pt x="238823" y="287602"/>
                    </a:moveTo>
                    <a:lnTo>
                      <a:pt x="240855" y="295179"/>
                    </a:lnTo>
                    <a:cubicBezTo>
                      <a:pt x="244718" y="299540"/>
                      <a:pt x="251227" y="301180"/>
                      <a:pt x="260413" y="300079"/>
                    </a:cubicBezTo>
                    <a:cubicBezTo>
                      <a:pt x="267070" y="299656"/>
                      <a:pt x="270859" y="298661"/>
                      <a:pt x="271779" y="297052"/>
                    </a:cubicBezTo>
                    <a:lnTo>
                      <a:pt x="275801" y="281781"/>
                    </a:lnTo>
                    <a:cubicBezTo>
                      <a:pt x="273695" y="268806"/>
                      <a:pt x="266615" y="262561"/>
                      <a:pt x="254560" y="263101"/>
                    </a:cubicBezTo>
                    <a:cubicBezTo>
                      <a:pt x="241617" y="265207"/>
                      <a:pt x="236378" y="273399"/>
                      <a:pt x="238823" y="287602"/>
                    </a:cubicBezTo>
                    <a:close/>
                    <a:moveTo>
                      <a:pt x="3587" y="235002"/>
                    </a:moveTo>
                    <a:cubicBezTo>
                      <a:pt x="4085" y="247025"/>
                      <a:pt x="16721" y="261228"/>
                      <a:pt x="41370" y="277611"/>
                    </a:cubicBezTo>
                    <a:cubicBezTo>
                      <a:pt x="70834" y="296788"/>
                      <a:pt x="104743" y="304588"/>
                      <a:pt x="143023" y="301106"/>
                    </a:cubicBezTo>
                    <a:cubicBezTo>
                      <a:pt x="181303" y="297624"/>
                      <a:pt x="199442" y="281929"/>
                      <a:pt x="197368" y="254074"/>
                    </a:cubicBezTo>
                    <a:cubicBezTo>
                      <a:pt x="195156" y="235733"/>
                      <a:pt x="160940" y="216524"/>
                      <a:pt x="94678" y="196384"/>
                    </a:cubicBezTo>
                    <a:cubicBezTo>
                      <a:pt x="30342" y="178445"/>
                      <a:pt x="0" y="191336"/>
                      <a:pt x="3587" y="235002"/>
                    </a:cubicBezTo>
                    <a:close/>
                  </a:path>
                </a:pathLst>
              </a:custGeom>
              <a:solidFill>
                <a:srgbClr val="E07476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4" name="Google Shape;1566;p61"/>
              <p:cNvSpPr/>
              <p:nvPr/>
            </p:nvSpPr>
            <p:spPr>
              <a:xfrm>
                <a:off x="9430035" y="2572390"/>
                <a:ext cx="438626" cy="622416"/>
              </a:xfrm>
              <a:custGeom>
                <a:avLst/>
                <a:gdLst/>
                <a:ahLst/>
                <a:cxnLst/>
                <a:rect l="l" t="t" r="r" b="b"/>
                <a:pathLst>
                  <a:path w="438626" h="622416" extrusionOk="0">
                    <a:moveTo>
                      <a:pt x="362341" y="459517"/>
                    </a:moveTo>
                    <a:cubicBezTo>
                      <a:pt x="376195" y="435514"/>
                      <a:pt x="386947" y="415035"/>
                      <a:pt x="394599" y="398123"/>
                    </a:cubicBezTo>
                    <a:cubicBezTo>
                      <a:pt x="426413" y="330072"/>
                      <a:pt x="438626" y="254444"/>
                      <a:pt x="431196" y="171227"/>
                    </a:cubicBezTo>
                    <a:cubicBezTo>
                      <a:pt x="424762" y="91810"/>
                      <a:pt x="409109" y="35824"/>
                      <a:pt x="384153" y="3291"/>
                    </a:cubicBezTo>
                    <a:cubicBezTo>
                      <a:pt x="383804" y="2021"/>
                      <a:pt x="382852" y="910"/>
                      <a:pt x="381243" y="0"/>
                    </a:cubicBezTo>
                    <a:cubicBezTo>
                      <a:pt x="312155" y="19854"/>
                      <a:pt x="249427" y="48185"/>
                      <a:pt x="193008" y="84920"/>
                    </a:cubicBezTo>
                    <a:cubicBezTo>
                      <a:pt x="62346" y="172688"/>
                      <a:pt x="0" y="300989"/>
                      <a:pt x="6000" y="469772"/>
                    </a:cubicBezTo>
                    <a:cubicBezTo>
                      <a:pt x="5577" y="483404"/>
                      <a:pt x="6466" y="496718"/>
                      <a:pt x="8561" y="509661"/>
                    </a:cubicBezTo>
                    <a:cubicBezTo>
                      <a:pt x="7651" y="511270"/>
                      <a:pt x="7344" y="512677"/>
                      <a:pt x="7683" y="513947"/>
                    </a:cubicBezTo>
                    <a:cubicBezTo>
                      <a:pt x="9673" y="536416"/>
                      <a:pt x="16531" y="559604"/>
                      <a:pt x="28352" y="583490"/>
                    </a:cubicBezTo>
                    <a:cubicBezTo>
                      <a:pt x="32681" y="594508"/>
                      <a:pt x="37422" y="604731"/>
                      <a:pt x="42661" y="614150"/>
                    </a:cubicBezTo>
                    <a:cubicBezTo>
                      <a:pt x="46958" y="604879"/>
                      <a:pt x="51858" y="595428"/>
                      <a:pt x="57403" y="585861"/>
                    </a:cubicBezTo>
                    <a:cubicBezTo>
                      <a:pt x="58896" y="581384"/>
                      <a:pt x="60578" y="577553"/>
                      <a:pt x="62420" y="574346"/>
                    </a:cubicBezTo>
                    <a:cubicBezTo>
                      <a:pt x="67278" y="562250"/>
                      <a:pt x="72940" y="550576"/>
                      <a:pt x="79417" y="539358"/>
                    </a:cubicBezTo>
                    <a:cubicBezTo>
                      <a:pt x="88910" y="519228"/>
                      <a:pt x="98551" y="499744"/>
                      <a:pt x="108383" y="480874"/>
                    </a:cubicBezTo>
                    <a:cubicBezTo>
                      <a:pt x="96138" y="450373"/>
                      <a:pt x="91926" y="396705"/>
                      <a:pt x="95715" y="319965"/>
                    </a:cubicBezTo>
                    <a:cubicBezTo>
                      <a:pt x="91926" y="396705"/>
                      <a:pt x="96138" y="450373"/>
                      <a:pt x="108383" y="480874"/>
                    </a:cubicBezTo>
                    <a:cubicBezTo>
                      <a:pt x="138429" y="421428"/>
                      <a:pt x="169587" y="361039"/>
                      <a:pt x="201855" y="299645"/>
                    </a:cubicBezTo>
                    <a:cubicBezTo>
                      <a:pt x="194616" y="247480"/>
                      <a:pt x="188647" y="212534"/>
                      <a:pt x="183906" y="194892"/>
                    </a:cubicBezTo>
                    <a:cubicBezTo>
                      <a:pt x="188647" y="212534"/>
                      <a:pt x="194616" y="247480"/>
                      <a:pt x="201855" y="299645"/>
                    </a:cubicBezTo>
                    <a:cubicBezTo>
                      <a:pt x="229563" y="251650"/>
                      <a:pt x="258540" y="203305"/>
                      <a:pt x="288776" y="154622"/>
                    </a:cubicBezTo>
                    <a:cubicBezTo>
                      <a:pt x="258540" y="203305"/>
                      <a:pt x="229563" y="251650"/>
                      <a:pt x="201855" y="299645"/>
                    </a:cubicBezTo>
                    <a:cubicBezTo>
                      <a:pt x="204533" y="309710"/>
                      <a:pt x="260254" y="295476"/>
                      <a:pt x="368924" y="256889"/>
                    </a:cubicBezTo>
                    <a:cubicBezTo>
                      <a:pt x="260254" y="295476"/>
                      <a:pt x="204533" y="309710"/>
                      <a:pt x="201855" y="299645"/>
                    </a:cubicBezTo>
                    <a:cubicBezTo>
                      <a:pt x="169587" y="361039"/>
                      <a:pt x="138429" y="421428"/>
                      <a:pt x="108383" y="480874"/>
                    </a:cubicBezTo>
                    <a:lnTo>
                      <a:pt x="301095" y="435324"/>
                    </a:lnTo>
                    <a:lnTo>
                      <a:pt x="108383" y="480874"/>
                    </a:lnTo>
                    <a:cubicBezTo>
                      <a:pt x="98551" y="499744"/>
                      <a:pt x="88910" y="519228"/>
                      <a:pt x="79417" y="539358"/>
                    </a:cubicBezTo>
                    <a:cubicBezTo>
                      <a:pt x="72940" y="550576"/>
                      <a:pt x="67278" y="562250"/>
                      <a:pt x="62420" y="574346"/>
                    </a:cubicBezTo>
                    <a:cubicBezTo>
                      <a:pt x="60928" y="578823"/>
                      <a:pt x="59848" y="582496"/>
                      <a:pt x="59277" y="585332"/>
                    </a:cubicBezTo>
                    <a:cubicBezTo>
                      <a:pt x="52810" y="596540"/>
                      <a:pt x="48069" y="606604"/>
                      <a:pt x="45042" y="615526"/>
                    </a:cubicBezTo>
                    <a:cubicBezTo>
                      <a:pt x="65754" y="622151"/>
                      <a:pt x="97631" y="622416"/>
                      <a:pt x="140620" y="616288"/>
                    </a:cubicBezTo>
                    <a:cubicBezTo>
                      <a:pt x="147277" y="615865"/>
                      <a:pt x="153744" y="614796"/>
                      <a:pt x="160051" y="613113"/>
                    </a:cubicBezTo>
                    <a:cubicBezTo>
                      <a:pt x="214407" y="603969"/>
                      <a:pt x="257926" y="582146"/>
                      <a:pt x="290618" y="547708"/>
                    </a:cubicBezTo>
                    <a:cubicBezTo>
                      <a:pt x="324252" y="511651"/>
                      <a:pt x="348138" y="482250"/>
                      <a:pt x="362341" y="459517"/>
                    </a:cubicBezTo>
                    <a:close/>
                  </a:path>
                </a:pathLst>
              </a:custGeom>
              <a:solidFill>
                <a:srgbClr val="6BB34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5" name="Google Shape;1567;p61"/>
              <p:cNvSpPr/>
              <p:nvPr/>
            </p:nvSpPr>
            <p:spPr>
              <a:xfrm>
                <a:off x="9384721" y="2554810"/>
                <a:ext cx="517895" cy="654949"/>
              </a:xfrm>
              <a:custGeom>
                <a:avLst/>
                <a:gdLst/>
                <a:ahLst/>
                <a:cxnLst/>
                <a:rect l="l" t="t" r="r" b="b"/>
                <a:pathLst>
                  <a:path w="517895" h="654949" extrusionOk="0">
                    <a:moveTo>
                      <a:pt x="195802" y="650441"/>
                    </a:moveTo>
                    <a:cubicBezTo>
                      <a:pt x="337904" y="627200"/>
                      <a:pt x="431598" y="513418"/>
                      <a:pt x="475255" y="380566"/>
                    </a:cubicBezTo>
                    <a:cubicBezTo>
                      <a:pt x="509164" y="277367"/>
                      <a:pt x="517895" y="99917"/>
                      <a:pt x="439716" y="11429"/>
                    </a:cubicBezTo>
                    <a:cubicBezTo>
                      <a:pt x="435281" y="6402"/>
                      <a:pt x="426000" y="0"/>
                      <a:pt x="418634" y="2307"/>
                    </a:cubicBezTo>
                    <a:cubicBezTo>
                      <a:pt x="274510" y="47392"/>
                      <a:pt x="136546" y="124068"/>
                      <a:pt x="72284" y="267504"/>
                    </a:cubicBezTo>
                    <a:cubicBezTo>
                      <a:pt x="19706" y="384862"/>
                      <a:pt x="20415" y="520191"/>
                      <a:pt x="73945" y="635179"/>
                    </a:cubicBezTo>
                    <a:cubicBezTo>
                      <a:pt x="79195" y="646451"/>
                      <a:pt x="98858" y="654949"/>
                      <a:pt x="105875" y="641487"/>
                    </a:cubicBezTo>
                    <a:cubicBezTo>
                      <a:pt x="123010" y="608594"/>
                      <a:pt x="169343" y="541475"/>
                      <a:pt x="171873" y="506348"/>
                    </a:cubicBezTo>
                    <a:cubicBezTo>
                      <a:pt x="175503" y="456183"/>
                      <a:pt x="157628" y="396578"/>
                      <a:pt x="159416" y="343577"/>
                    </a:cubicBezTo>
                    <a:cubicBezTo>
                      <a:pt x="159977" y="326781"/>
                      <a:pt x="125296" y="311086"/>
                      <a:pt x="124576" y="332824"/>
                    </a:cubicBezTo>
                    <a:cubicBezTo>
                      <a:pt x="122925" y="381634"/>
                      <a:pt x="135000" y="433271"/>
                      <a:pt x="132492" y="480589"/>
                    </a:cubicBezTo>
                    <a:cubicBezTo>
                      <a:pt x="130037" y="526732"/>
                      <a:pt x="93620" y="581776"/>
                      <a:pt x="72008" y="623263"/>
                    </a:cubicBezTo>
                    <a:cubicBezTo>
                      <a:pt x="82645" y="625369"/>
                      <a:pt x="93281" y="627475"/>
                      <a:pt x="103928" y="629581"/>
                    </a:cubicBezTo>
                    <a:cubicBezTo>
                      <a:pt x="0" y="406357"/>
                      <a:pt x="127317" y="164253"/>
                      <a:pt x="341100" y="69024"/>
                    </a:cubicBezTo>
                    <a:cubicBezTo>
                      <a:pt x="374724" y="54049"/>
                      <a:pt x="408834" y="26542"/>
                      <a:pt x="433101" y="57319"/>
                    </a:cubicBezTo>
                    <a:cubicBezTo>
                      <a:pt x="450648" y="79544"/>
                      <a:pt x="453231" y="124661"/>
                      <a:pt x="456734" y="151479"/>
                    </a:cubicBezTo>
                    <a:cubicBezTo>
                      <a:pt x="466629" y="227277"/>
                      <a:pt x="463020" y="305413"/>
                      <a:pt x="436371" y="377613"/>
                    </a:cubicBezTo>
                    <a:cubicBezTo>
                      <a:pt x="392874" y="495458"/>
                      <a:pt x="306048" y="597661"/>
                      <a:pt x="178043" y="618595"/>
                    </a:cubicBezTo>
                    <a:cubicBezTo>
                      <a:pt x="156919" y="622056"/>
                      <a:pt x="179228" y="653150"/>
                      <a:pt x="195802" y="6504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6" name="Google Shape;1568;p61"/>
              <p:cNvSpPr/>
              <p:nvPr/>
            </p:nvSpPr>
            <p:spPr>
              <a:xfrm>
                <a:off x="9228537" y="2409603"/>
                <a:ext cx="304588" cy="933291"/>
              </a:xfrm>
              <a:custGeom>
                <a:avLst/>
                <a:gdLst/>
                <a:ahLst/>
                <a:cxnLst/>
                <a:rect l="l" t="t" r="r" b="b"/>
                <a:pathLst>
                  <a:path w="304588" h="933291" extrusionOk="0">
                    <a:moveTo>
                      <a:pt x="176307" y="657955"/>
                    </a:moveTo>
                    <a:cubicBezTo>
                      <a:pt x="175894" y="450098"/>
                      <a:pt x="220514" y="263789"/>
                      <a:pt x="302365" y="73945"/>
                    </a:cubicBezTo>
                    <a:cubicBezTo>
                      <a:pt x="304588" y="68791"/>
                      <a:pt x="300884" y="61796"/>
                      <a:pt x="297635" y="58038"/>
                    </a:cubicBezTo>
                    <a:cubicBezTo>
                      <a:pt x="256677" y="10699"/>
                      <a:pt x="204544" y="2021"/>
                      <a:pt x="143890" y="158"/>
                    </a:cubicBezTo>
                    <a:cubicBezTo>
                      <a:pt x="138800" y="0"/>
                      <a:pt x="133328" y="1672"/>
                      <a:pt x="131741" y="7143"/>
                    </a:cubicBezTo>
                    <a:cubicBezTo>
                      <a:pt x="48408" y="294322"/>
                      <a:pt x="0" y="622522"/>
                      <a:pt x="89058" y="915003"/>
                    </a:cubicBezTo>
                    <a:cubicBezTo>
                      <a:pt x="92307" y="925671"/>
                      <a:pt x="103695" y="933291"/>
                      <a:pt x="114691" y="932254"/>
                    </a:cubicBezTo>
                    <a:cubicBezTo>
                      <a:pt x="142853" y="929597"/>
                      <a:pt x="168645" y="925057"/>
                      <a:pt x="196204" y="918548"/>
                    </a:cubicBezTo>
                    <a:cubicBezTo>
                      <a:pt x="203305" y="916876"/>
                      <a:pt x="205856" y="910632"/>
                      <a:pt x="204078" y="903964"/>
                    </a:cubicBezTo>
                    <a:cubicBezTo>
                      <a:pt x="183038" y="825129"/>
                      <a:pt x="178509" y="739319"/>
                      <a:pt x="176307" y="657955"/>
                    </a:cubicBezTo>
                    <a:cubicBezTo>
                      <a:pt x="175863" y="641212"/>
                      <a:pt x="140885" y="625665"/>
                      <a:pt x="141467" y="647202"/>
                    </a:cubicBezTo>
                    <a:cubicBezTo>
                      <a:pt x="143118" y="707823"/>
                      <a:pt x="147595" y="770392"/>
                      <a:pt x="155934" y="830548"/>
                    </a:cubicBezTo>
                    <a:cubicBezTo>
                      <a:pt x="163597" y="885782"/>
                      <a:pt x="162221" y="894270"/>
                      <a:pt x="96932" y="900408"/>
                    </a:cubicBezTo>
                    <a:cubicBezTo>
                      <a:pt x="105473" y="906166"/>
                      <a:pt x="114014" y="911912"/>
                      <a:pt x="122554" y="917670"/>
                    </a:cubicBezTo>
                    <a:cubicBezTo>
                      <a:pt x="53869" y="692065"/>
                      <a:pt x="68071" y="417374"/>
                      <a:pt x="121528" y="189801"/>
                    </a:cubicBezTo>
                    <a:cubicBezTo>
                      <a:pt x="128820" y="158718"/>
                      <a:pt x="133593" y="123560"/>
                      <a:pt x="145954" y="94339"/>
                    </a:cubicBezTo>
                    <a:cubicBezTo>
                      <a:pt x="149119" y="83015"/>
                      <a:pt x="152283" y="71702"/>
                      <a:pt x="155447" y="60388"/>
                    </a:cubicBezTo>
                    <a:cubicBezTo>
                      <a:pt x="187028" y="14499"/>
                      <a:pt x="220059" y="23727"/>
                      <a:pt x="254529" y="88106"/>
                    </a:cubicBezTo>
                    <a:cubicBezTo>
                      <a:pt x="258413" y="108775"/>
                      <a:pt x="224461" y="163057"/>
                      <a:pt x="217603" y="181980"/>
                    </a:cubicBezTo>
                    <a:cubicBezTo>
                      <a:pt x="206967" y="211359"/>
                      <a:pt x="197008" y="240993"/>
                      <a:pt x="188129" y="270954"/>
                    </a:cubicBezTo>
                    <a:cubicBezTo>
                      <a:pt x="151775" y="393551"/>
                      <a:pt x="141223" y="519705"/>
                      <a:pt x="141467" y="647202"/>
                    </a:cubicBezTo>
                    <a:cubicBezTo>
                      <a:pt x="141499" y="663977"/>
                      <a:pt x="176350" y="679598"/>
                      <a:pt x="176307" y="6579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7" name="Google Shape;1569;p61"/>
              <p:cNvSpPr/>
              <p:nvPr/>
            </p:nvSpPr>
            <p:spPr>
              <a:xfrm>
                <a:off x="9357572" y="3021430"/>
                <a:ext cx="109283" cy="61182"/>
              </a:xfrm>
              <a:custGeom>
                <a:avLst/>
                <a:gdLst/>
                <a:ahLst/>
                <a:cxnLst/>
                <a:rect l="l" t="t" r="r" b="b"/>
                <a:pathLst>
                  <a:path w="109283" h="61182" extrusionOk="0">
                    <a:moveTo>
                      <a:pt x="42290" y="55424"/>
                    </a:moveTo>
                    <a:cubicBezTo>
                      <a:pt x="59023" y="49445"/>
                      <a:pt x="75533" y="42978"/>
                      <a:pt x="91895" y="36046"/>
                    </a:cubicBezTo>
                    <a:cubicBezTo>
                      <a:pt x="109283" y="28701"/>
                      <a:pt x="82888" y="0"/>
                      <a:pt x="67024" y="6709"/>
                    </a:cubicBezTo>
                    <a:cubicBezTo>
                      <a:pt x="50662" y="13641"/>
                      <a:pt x="34152" y="20108"/>
                      <a:pt x="17420" y="26087"/>
                    </a:cubicBezTo>
                    <a:cubicBezTo>
                      <a:pt x="0" y="32300"/>
                      <a:pt x="26151" y="61182"/>
                      <a:pt x="42290" y="554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8" name="Google Shape;1570;p61"/>
              <p:cNvSpPr/>
              <p:nvPr/>
            </p:nvSpPr>
            <p:spPr>
              <a:xfrm>
                <a:off x="8978412" y="3289879"/>
                <a:ext cx="38577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385773" h="63870" extrusionOk="0">
                    <a:moveTo>
                      <a:pt x="25696" y="36448"/>
                    </a:moveTo>
                    <a:cubicBezTo>
                      <a:pt x="140419" y="63870"/>
                      <a:pt x="248189" y="63267"/>
                      <a:pt x="364807" y="51974"/>
                    </a:cubicBezTo>
                    <a:cubicBezTo>
                      <a:pt x="385773" y="49942"/>
                      <a:pt x="363622" y="18531"/>
                      <a:pt x="347048" y="20129"/>
                    </a:cubicBezTo>
                    <a:cubicBezTo>
                      <a:pt x="236135" y="30871"/>
                      <a:pt x="134387" y="32120"/>
                      <a:pt x="24934" y="5958"/>
                    </a:cubicBezTo>
                    <a:cubicBezTo>
                      <a:pt x="0" y="0"/>
                      <a:pt x="7196" y="32035"/>
                      <a:pt x="25696" y="364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99" name="Google Shape;1571;p61"/>
              <p:cNvSpPr/>
              <p:nvPr/>
            </p:nvSpPr>
            <p:spPr>
              <a:xfrm>
                <a:off x="9592234" y="2700343"/>
                <a:ext cx="152389" cy="200247"/>
              </a:xfrm>
              <a:custGeom>
                <a:avLst/>
                <a:gdLst/>
                <a:ahLst/>
                <a:cxnLst/>
                <a:rect l="l" t="t" r="r" b="b"/>
                <a:pathLst>
                  <a:path w="152389" h="200247" extrusionOk="0">
                    <a:moveTo>
                      <a:pt x="5947" y="66251"/>
                    </a:moveTo>
                    <a:cubicBezTo>
                      <a:pt x="14382" y="99208"/>
                      <a:pt x="18499" y="133328"/>
                      <a:pt x="23188" y="166962"/>
                    </a:cubicBezTo>
                    <a:cubicBezTo>
                      <a:pt x="24585" y="176910"/>
                      <a:pt x="46831" y="200247"/>
                      <a:pt x="55837" y="184668"/>
                    </a:cubicBezTo>
                    <a:cubicBezTo>
                      <a:pt x="84073" y="135889"/>
                      <a:pt x="113072" y="87566"/>
                      <a:pt x="142758" y="39655"/>
                    </a:cubicBezTo>
                    <a:cubicBezTo>
                      <a:pt x="152389" y="24108"/>
                      <a:pt x="121591" y="0"/>
                      <a:pt x="112299" y="14985"/>
                    </a:cubicBezTo>
                    <a:cubicBezTo>
                      <a:pt x="82613" y="62907"/>
                      <a:pt x="53615" y="111230"/>
                      <a:pt x="25378" y="160009"/>
                    </a:cubicBezTo>
                    <a:cubicBezTo>
                      <a:pt x="36269" y="165914"/>
                      <a:pt x="47148" y="171820"/>
                      <a:pt x="58028" y="177715"/>
                    </a:cubicBezTo>
                    <a:cubicBezTo>
                      <a:pt x="52969" y="141456"/>
                      <a:pt x="48545" y="104457"/>
                      <a:pt x="39454" y="68918"/>
                    </a:cubicBezTo>
                    <a:cubicBezTo>
                      <a:pt x="35168" y="52175"/>
                      <a:pt x="0" y="43000"/>
                      <a:pt x="5947" y="662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0" name="Google Shape;1572;p61"/>
              <p:cNvSpPr/>
              <p:nvPr/>
            </p:nvSpPr>
            <p:spPr>
              <a:xfrm>
                <a:off x="9393056" y="3161948"/>
                <a:ext cx="27158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71589" h="168592" extrusionOk="0">
                    <a:moveTo>
                      <a:pt x="74136" y="10699"/>
                    </a:moveTo>
                    <a:cubicBezTo>
                      <a:pt x="73501" y="10869"/>
                      <a:pt x="72855" y="11027"/>
                      <a:pt x="72220" y="11197"/>
                    </a:cubicBezTo>
                    <a:cubicBezTo>
                      <a:pt x="80761" y="16943"/>
                      <a:pt x="89312" y="22701"/>
                      <a:pt x="97853" y="28447"/>
                    </a:cubicBezTo>
                    <a:lnTo>
                      <a:pt x="97356" y="26574"/>
                    </a:lnTo>
                    <a:cubicBezTo>
                      <a:pt x="94117" y="14382"/>
                      <a:pt x="70971" y="0"/>
                      <a:pt x="63669" y="16128"/>
                    </a:cubicBezTo>
                    <a:cubicBezTo>
                      <a:pt x="44735" y="57954"/>
                      <a:pt x="25378" y="99599"/>
                      <a:pt x="5873" y="141171"/>
                    </a:cubicBezTo>
                    <a:cubicBezTo>
                      <a:pt x="0" y="153701"/>
                      <a:pt x="20711" y="168592"/>
                      <a:pt x="31686" y="166200"/>
                    </a:cubicBezTo>
                    <a:cubicBezTo>
                      <a:pt x="108098" y="149627"/>
                      <a:pt x="181705" y="125253"/>
                      <a:pt x="254179" y="96138"/>
                    </a:cubicBezTo>
                    <a:cubicBezTo>
                      <a:pt x="271589" y="89143"/>
                      <a:pt x="245268" y="60377"/>
                      <a:pt x="229309" y="66791"/>
                    </a:cubicBezTo>
                    <a:cubicBezTo>
                      <a:pt x="159152" y="94985"/>
                      <a:pt x="87862" y="118321"/>
                      <a:pt x="13927" y="134365"/>
                    </a:cubicBezTo>
                    <a:cubicBezTo>
                      <a:pt x="22531" y="142705"/>
                      <a:pt x="31146" y="151055"/>
                      <a:pt x="39740" y="159395"/>
                    </a:cubicBezTo>
                    <a:cubicBezTo>
                      <a:pt x="59245" y="117834"/>
                      <a:pt x="78602" y="76189"/>
                      <a:pt x="97535" y="34353"/>
                    </a:cubicBezTo>
                    <a:cubicBezTo>
                      <a:pt x="86307" y="30871"/>
                      <a:pt x="75078" y="27389"/>
                      <a:pt x="63849" y="23907"/>
                    </a:cubicBezTo>
                    <a:lnTo>
                      <a:pt x="64346" y="25780"/>
                    </a:lnTo>
                    <a:cubicBezTo>
                      <a:pt x="66844" y="35178"/>
                      <a:pt x="79724" y="45698"/>
                      <a:pt x="89979" y="43042"/>
                    </a:cubicBezTo>
                    <a:cubicBezTo>
                      <a:pt x="90625" y="42873"/>
                      <a:pt x="91260" y="42703"/>
                      <a:pt x="91895" y="42544"/>
                    </a:cubicBezTo>
                    <a:cubicBezTo>
                      <a:pt x="112924" y="37083"/>
                      <a:pt x="90476" y="6455"/>
                      <a:pt x="74136" y="10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1" name="Google Shape;1573;p61"/>
              <p:cNvSpPr/>
              <p:nvPr/>
            </p:nvSpPr>
            <p:spPr>
              <a:xfrm>
                <a:off x="9451068" y="3166116"/>
                <a:ext cx="150537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150537" h="47529" extrusionOk="0">
                    <a:moveTo>
                      <a:pt x="25389" y="37697"/>
                    </a:moveTo>
                    <a:cubicBezTo>
                      <a:pt x="59002" y="47529"/>
                      <a:pt x="95292" y="43772"/>
                      <a:pt x="129455" y="39137"/>
                    </a:cubicBezTo>
                    <a:cubicBezTo>
                      <a:pt x="150537" y="36279"/>
                      <a:pt x="128291" y="5048"/>
                      <a:pt x="111696" y="7291"/>
                    </a:cubicBezTo>
                    <a:cubicBezTo>
                      <a:pt x="83534" y="11112"/>
                      <a:pt x="52461" y="15345"/>
                      <a:pt x="24627" y="7207"/>
                    </a:cubicBezTo>
                    <a:cubicBezTo>
                      <a:pt x="0" y="0"/>
                      <a:pt x="7291" y="32406"/>
                      <a:pt x="25389" y="376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2" name="Google Shape;1574;p61"/>
              <p:cNvSpPr/>
              <p:nvPr/>
            </p:nvSpPr>
            <p:spPr>
              <a:xfrm>
                <a:off x="9453227" y="3119627"/>
                <a:ext cx="62314" cy="96551"/>
              </a:xfrm>
              <a:custGeom>
                <a:avLst/>
                <a:gdLst/>
                <a:ahLst/>
                <a:cxnLst/>
                <a:rect l="l" t="t" r="r" b="b"/>
                <a:pathLst>
                  <a:path w="62314" h="96551" extrusionOk="0">
                    <a:moveTo>
                      <a:pt x="39782" y="78052"/>
                    </a:moveTo>
                    <a:cubicBezTo>
                      <a:pt x="45000" y="63859"/>
                      <a:pt x="52620" y="51255"/>
                      <a:pt x="57160" y="36872"/>
                    </a:cubicBezTo>
                    <a:cubicBezTo>
                      <a:pt x="62314" y="20499"/>
                      <a:pt x="29167" y="0"/>
                      <a:pt x="23283" y="18637"/>
                    </a:cubicBezTo>
                    <a:cubicBezTo>
                      <a:pt x="18764" y="32988"/>
                      <a:pt x="11101" y="45730"/>
                      <a:pt x="5916" y="59827"/>
                    </a:cubicBezTo>
                    <a:cubicBezTo>
                      <a:pt x="0" y="75882"/>
                      <a:pt x="32977" y="96551"/>
                      <a:pt x="39782" y="780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4" name="Google Shape;1575;p61"/>
              <p:cNvSpPr/>
              <p:nvPr/>
            </p:nvSpPr>
            <p:spPr>
              <a:xfrm>
                <a:off x="9514889" y="2808418"/>
                <a:ext cx="314515" cy="272383"/>
              </a:xfrm>
              <a:custGeom>
                <a:avLst/>
                <a:gdLst/>
                <a:ahLst/>
                <a:cxnLst/>
                <a:rect l="l" t="t" r="r" b="b"/>
                <a:pathLst>
                  <a:path w="314515" h="272383" extrusionOk="0">
                    <a:moveTo>
                      <a:pt x="41465" y="254613"/>
                    </a:moveTo>
                    <a:cubicBezTo>
                      <a:pt x="72178" y="193981"/>
                      <a:pt x="103346" y="133582"/>
                      <a:pt x="134895" y="73384"/>
                    </a:cubicBezTo>
                    <a:cubicBezTo>
                      <a:pt x="124248" y="71278"/>
                      <a:pt x="113601" y="69172"/>
                      <a:pt x="102965" y="67066"/>
                    </a:cubicBezTo>
                    <a:cubicBezTo>
                      <a:pt x="114003" y="83470"/>
                      <a:pt x="128132" y="84084"/>
                      <a:pt x="146240" y="82274"/>
                    </a:cubicBezTo>
                    <a:cubicBezTo>
                      <a:pt x="195960" y="77342"/>
                      <a:pt x="247395" y="53805"/>
                      <a:pt x="293909" y="37433"/>
                    </a:cubicBezTo>
                    <a:cubicBezTo>
                      <a:pt x="314515" y="30183"/>
                      <a:pt x="292025" y="0"/>
                      <a:pt x="276140" y="5598"/>
                    </a:cubicBezTo>
                    <a:cubicBezTo>
                      <a:pt x="240664" y="18086"/>
                      <a:pt x="205083" y="30670"/>
                      <a:pt x="168857" y="40883"/>
                    </a:cubicBezTo>
                    <a:cubicBezTo>
                      <a:pt x="160369" y="43275"/>
                      <a:pt x="147425" y="44703"/>
                      <a:pt x="139371" y="48429"/>
                    </a:cubicBezTo>
                    <a:cubicBezTo>
                      <a:pt x="119856" y="57499"/>
                      <a:pt x="117718" y="38830"/>
                      <a:pt x="132947" y="61467"/>
                    </a:cubicBezTo>
                    <a:cubicBezTo>
                      <a:pt x="126322" y="51614"/>
                      <a:pt x="108637" y="40618"/>
                      <a:pt x="101017" y="55149"/>
                    </a:cubicBezTo>
                    <a:cubicBezTo>
                      <a:pt x="69468" y="115358"/>
                      <a:pt x="38311" y="175746"/>
                      <a:pt x="7598" y="236378"/>
                    </a:cubicBezTo>
                    <a:cubicBezTo>
                      <a:pt x="0" y="251375"/>
                      <a:pt x="32459" y="272383"/>
                      <a:pt x="41465" y="254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5" name="Google Shape;1576;p61"/>
              <p:cNvSpPr/>
              <p:nvPr/>
            </p:nvSpPr>
            <p:spPr>
              <a:xfrm>
                <a:off x="9604968" y="3164782"/>
                <a:ext cx="146071" cy="99917"/>
              </a:xfrm>
              <a:custGeom>
                <a:avLst/>
                <a:gdLst/>
                <a:ahLst/>
                <a:cxnLst/>
                <a:rect l="l" t="t" r="r" b="b"/>
                <a:pathLst>
                  <a:path w="146071" h="99917" extrusionOk="0">
                    <a:moveTo>
                      <a:pt x="42269" y="93302"/>
                    </a:moveTo>
                    <a:cubicBezTo>
                      <a:pt x="73956" y="80136"/>
                      <a:pt x="111791" y="65764"/>
                      <a:pt x="134503" y="38607"/>
                    </a:cubicBezTo>
                    <a:cubicBezTo>
                      <a:pt x="146071" y="24775"/>
                      <a:pt x="115707" y="0"/>
                      <a:pt x="104044" y="13938"/>
                    </a:cubicBezTo>
                    <a:cubicBezTo>
                      <a:pt x="83206" y="38872"/>
                      <a:pt x="46429" y="51900"/>
                      <a:pt x="17388" y="63965"/>
                    </a:cubicBezTo>
                    <a:cubicBezTo>
                      <a:pt x="0" y="71194"/>
                      <a:pt x="26363" y="99917"/>
                      <a:pt x="42269" y="933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6" name="Google Shape;1577;p61"/>
              <p:cNvSpPr/>
              <p:nvPr/>
            </p:nvSpPr>
            <p:spPr>
              <a:xfrm>
                <a:off x="9796786" y="2947846"/>
                <a:ext cx="823690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823690" h="892979" extrusionOk="0">
                    <a:moveTo>
                      <a:pt x="821901" y="871770"/>
                    </a:moveTo>
                    <a:cubicBezTo>
                      <a:pt x="802407" y="640841"/>
                      <a:pt x="757607" y="414908"/>
                      <a:pt x="596931" y="238008"/>
                    </a:cubicBezTo>
                    <a:cubicBezTo>
                      <a:pt x="444118" y="69765"/>
                      <a:pt x="248771" y="0"/>
                      <a:pt x="24024" y="7217"/>
                    </a:cubicBezTo>
                    <a:cubicBezTo>
                      <a:pt x="0" y="7979"/>
                      <a:pt x="16160" y="39983"/>
                      <a:pt x="33602" y="39433"/>
                    </a:cubicBezTo>
                    <a:cubicBezTo>
                      <a:pt x="253820" y="32363"/>
                      <a:pt x="445685" y="100562"/>
                      <a:pt x="590190" y="271769"/>
                    </a:cubicBezTo>
                    <a:cubicBezTo>
                      <a:pt x="731731" y="439472"/>
                      <a:pt x="769133" y="648610"/>
                      <a:pt x="787061" y="861017"/>
                    </a:cubicBezTo>
                    <a:cubicBezTo>
                      <a:pt x="788458" y="877591"/>
                      <a:pt x="823690" y="892979"/>
                      <a:pt x="821901" y="871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7" name="Google Shape;1578;p61"/>
              <p:cNvSpPr/>
              <p:nvPr/>
            </p:nvSpPr>
            <p:spPr>
              <a:xfrm>
                <a:off x="10547042" y="3787574"/>
                <a:ext cx="82645" cy="493278"/>
              </a:xfrm>
              <a:custGeom>
                <a:avLst/>
                <a:gdLst/>
                <a:ahLst/>
                <a:cxnLst/>
                <a:rect l="l" t="t" r="r" b="b"/>
                <a:pathLst>
                  <a:path w="82645" h="493278" extrusionOk="0">
                    <a:moveTo>
                      <a:pt x="38629" y="474598"/>
                    </a:moveTo>
                    <a:cubicBezTo>
                      <a:pt x="80200" y="330337"/>
                      <a:pt x="82645" y="180847"/>
                      <a:pt x="71649" y="32046"/>
                    </a:cubicBezTo>
                    <a:cubicBezTo>
                      <a:pt x="70410" y="15430"/>
                      <a:pt x="35231" y="0"/>
                      <a:pt x="36808" y="21283"/>
                    </a:cubicBezTo>
                    <a:cubicBezTo>
                      <a:pt x="47635" y="167766"/>
                      <a:pt x="45698" y="314272"/>
                      <a:pt x="4762" y="456363"/>
                    </a:cubicBezTo>
                    <a:cubicBezTo>
                      <a:pt x="0" y="472884"/>
                      <a:pt x="33252" y="493278"/>
                      <a:pt x="38629" y="474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8" name="Google Shape;1579;p61"/>
              <p:cNvSpPr/>
              <p:nvPr/>
            </p:nvSpPr>
            <p:spPr>
              <a:xfrm>
                <a:off x="10370132" y="4225288"/>
                <a:ext cx="220514" cy="425344"/>
              </a:xfrm>
              <a:custGeom>
                <a:avLst/>
                <a:gdLst/>
                <a:ahLst/>
                <a:cxnLst/>
                <a:rect l="l" t="t" r="r" b="b"/>
                <a:pathLst>
                  <a:path w="220514" h="425344" extrusionOk="0">
                    <a:moveTo>
                      <a:pt x="41327" y="410908"/>
                    </a:moveTo>
                    <a:cubicBezTo>
                      <a:pt x="124629" y="299338"/>
                      <a:pt x="175513" y="169269"/>
                      <a:pt x="215540" y="36882"/>
                    </a:cubicBezTo>
                    <a:cubicBezTo>
                      <a:pt x="220514" y="20436"/>
                      <a:pt x="187314" y="0"/>
                      <a:pt x="181673" y="18658"/>
                    </a:cubicBezTo>
                    <a:cubicBezTo>
                      <a:pt x="142335" y="148748"/>
                      <a:pt x="92752" y="276584"/>
                      <a:pt x="10869" y="386238"/>
                    </a:cubicBezTo>
                    <a:cubicBezTo>
                      <a:pt x="0" y="400801"/>
                      <a:pt x="30554" y="425344"/>
                      <a:pt x="41327" y="410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09" name="Google Shape;1580;p61"/>
              <p:cNvSpPr/>
              <p:nvPr/>
            </p:nvSpPr>
            <p:spPr>
              <a:xfrm>
                <a:off x="9961270" y="4597617"/>
                <a:ext cx="461793" cy="213698"/>
              </a:xfrm>
              <a:custGeom>
                <a:avLst/>
                <a:gdLst/>
                <a:ahLst/>
                <a:cxnLst/>
                <a:rect l="l" t="t" r="r" b="b"/>
                <a:pathLst>
                  <a:path w="461793" h="213698" extrusionOk="0">
                    <a:moveTo>
                      <a:pt x="38819" y="211571"/>
                    </a:moveTo>
                    <a:cubicBezTo>
                      <a:pt x="186044" y="192648"/>
                      <a:pt x="349927" y="157733"/>
                      <a:pt x="450193" y="38576"/>
                    </a:cubicBezTo>
                    <a:cubicBezTo>
                      <a:pt x="461793" y="24796"/>
                      <a:pt x="431440" y="0"/>
                      <a:pt x="419734" y="13917"/>
                    </a:cubicBezTo>
                    <a:cubicBezTo>
                      <a:pt x="322728" y="129190"/>
                      <a:pt x="163396" y="161438"/>
                      <a:pt x="21060" y="179726"/>
                    </a:cubicBezTo>
                    <a:cubicBezTo>
                      <a:pt x="0" y="182435"/>
                      <a:pt x="22224" y="213698"/>
                      <a:pt x="38819" y="211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0" name="Google Shape;1581;p61"/>
              <p:cNvSpPr/>
              <p:nvPr/>
            </p:nvSpPr>
            <p:spPr>
              <a:xfrm>
                <a:off x="9439948" y="4775399"/>
                <a:ext cx="581173" cy="144102"/>
              </a:xfrm>
              <a:custGeom>
                <a:avLst/>
                <a:gdLst/>
                <a:ahLst/>
                <a:cxnLst/>
                <a:rect l="l" t="t" r="r" b="b"/>
                <a:pathLst>
                  <a:path w="581173" h="144102" extrusionOk="0">
                    <a:moveTo>
                      <a:pt x="38576" y="139043"/>
                    </a:moveTo>
                    <a:cubicBezTo>
                      <a:pt x="208618" y="85661"/>
                      <a:pt x="383338" y="54461"/>
                      <a:pt x="560144" y="33792"/>
                    </a:cubicBezTo>
                    <a:cubicBezTo>
                      <a:pt x="581173" y="31326"/>
                      <a:pt x="558969" y="0"/>
                      <a:pt x="542385" y="1947"/>
                    </a:cubicBezTo>
                    <a:cubicBezTo>
                      <a:pt x="365580" y="22627"/>
                      <a:pt x="190859" y="53816"/>
                      <a:pt x="20817" y="107198"/>
                    </a:cubicBezTo>
                    <a:cubicBezTo>
                      <a:pt x="0" y="113739"/>
                      <a:pt x="22478" y="144102"/>
                      <a:pt x="38576" y="1390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1" name="Google Shape;1582;p61"/>
              <p:cNvSpPr/>
              <p:nvPr/>
            </p:nvSpPr>
            <p:spPr>
              <a:xfrm>
                <a:off x="9094461" y="4877651"/>
                <a:ext cx="404907" cy="105409"/>
              </a:xfrm>
              <a:custGeom>
                <a:avLst/>
                <a:gdLst/>
                <a:ahLst/>
                <a:cxnLst/>
                <a:rect l="l" t="t" r="r" b="b"/>
                <a:pathLst>
                  <a:path w="404907" h="105409" extrusionOk="0">
                    <a:moveTo>
                      <a:pt x="33506" y="99366"/>
                    </a:moveTo>
                    <a:cubicBezTo>
                      <a:pt x="152579" y="105409"/>
                      <a:pt x="271409" y="71384"/>
                      <a:pt x="384069" y="36787"/>
                    </a:cubicBezTo>
                    <a:cubicBezTo>
                      <a:pt x="404907" y="30395"/>
                      <a:pt x="382428" y="0"/>
                      <a:pt x="366299" y="4952"/>
                    </a:cubicBezTo>
                    <a:cubicBezTo>
                      <a:pt x="256508" y="38671"/>
                      <a:pt x="140017" y="73046"/>
                      <a:pt x="23939" y="67151"/>
                    </a:cubicBezTo>
                    <a:cubicBezTo>
                      <a:pt x="0" y="65934"/>
                      <a:pt x="16234" y="98488"/>
                      <a:pt x="33506" y="99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2" name="Google Shape;1583;p61"/>
              <p:cNvSpPr/>
              <p:nvPr/>
            </p:nvSpPr>
            <p:spPr>
              <a:xfrm>
                <a:off x="8783663" y="4799276"/>
                <a:ext cx="368077" cy="179884"/>
              </a:xfrm>
              <a:custGeom>
                <a:avLst/>
                <a:gdLst/>
                <a:ahLst/>
                <a:cxnLst/>
                <a:rect l="l" t="t" r="r" b="b"/>
                <a:pathLst>
                  <a:path w="368077" h="179884" extrusionOk="0">
                    <a:moveTo>
                      <a:pt x="20267" y="34215"/>
                    </a:moveTo>
                    <a:cubicBezTo>
                      <a:pt x="117295" y="99885"/>
                      <a:pt x="224789" y="166962"/>
                      <a:pt x="344307" y="177747"/>
                    </a:cubicBezTo>
                    <a:cubicBezTo>
                      <a:pt x="368077" y="179884"/>
                      <a:pt x="351853" y="147076"/>
                      <a:pt x="334729" y="145531"/>
                    </a:cubicBezTo>
                    <a:cubicBezTo>
                      <a:pt x="225414" y="135667"/>
                      <a:pt x="125983" y="73416"/>
                      <a:pt x="37189" y="13324"/>
                    </a:cubicBezTo>
                    <a:cubicBezTo>
                      <a:pt x="17504" y="0"/>
                      <a:pt x="0" y="20499"/>
                      <a:pt x="20267" y="342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3" name="Google Shape;1584;p61"/>
              <p:cNvSpPr/>
              <p:nvPr/>
            </p:nvSpPr>
            <p:spPr>
              <a:xfrm>
                <a:off x="8496683" y="4430117"/>
                <a:ext cx="344127" cy="417163"/>
              </a:xfrm>
              <a:custGeom>
                <a:avLst/>
                <a:gdLst/>
                <a:ahLst/>
                <a:cxnLst/>
                <a:rect l="l" t="t" r="r" b="b"/>
                <a:pathLst>
                  <a:path w="344127" h="417163" extrusionOk="0">
                    <a:moveTo>
                      <a:pt x="12086" y="22658"/>
                    </a:moveTo>
                    <a:cubicBezTo>
                      <a:pt x="87100" y="163226"/>
                      <a:pt x="174677" y="309636"/>
                      <a:pt x="307244" y="403373"/>
                    </a:cubicBezTo>
                    <a:cubicBezTo>
                      <a:pt x="326749" y="417163"/>
                      <a:pt x="344127" y="396589"/>
                      <a:pt x="324167" y="382481"/>
                    </a:cubicBezTo>
                    <a:cubicBezTo>
                      <a:pt x="196892" y="292491"/>
                      <a:pt x="114088" y="152029"/>
                      <a:pt x="42068" y="17070"/>
                    </a:cubicBezTo>
                    <a:cubicBezTo>
                      <a:pt x="33199" y="444"/>
                      <a:pt x="0" y="0"/>
                      <a:pt x="12086" y="22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4" name="Google Shape;1585;p61"/>
              <p:cNvSpPr/>
              <p:nvPr/>
            </p:nvSpPr>
            <p:spPr>
              <a:xfrm>
                <a:off x="8378527" y="4052494"/>
                <a:ext cx="171524" cy="417734"/>
              </a:xfrm>
              <a:custGeom>
                <a:avLst/>
                <a:gdLst/>
                <a:ahLst/>
                <a:cxnLst/>
                <a:rect l="l" t="t" r="r" b="b"/>
                <a:pathLst>
                  <a:path w="171524" h="417734" extrusionOk="0">
                    <a:moveTo>
                      <a:pt x="4317" y="23664"/>
                    </a:moveTo>
                    <a:cubicBezTo>
                      <a:pt x="28352" y="155373"/>
                      <a:pt x="71363" y="280193"/>
                      <a:pt x="130238" y="400282"/>
                    </a:cubicBezTo>
                    <a:cubicBezTo>
                      <a:pt x="138588" y="417300"/>
                      <a:pt x="171524" y="417734"/>
                      <a:pt x="160221" y="394694"/>
                    </a:cubicBezTo>
                    <a:cubicBezTo>
                      <a:pt x="102541" y="277039"/>
                      <a:pt x="61340" y="155236"/>
                      <a:pt x="37824" y="26331"/>
                    </a:cubicBezTo>
                    <a:cubicBezTo>
                      <a:pt x="34702" y="9207"/>
                      <a:pt x="0" y="0"/>
                      <a:pt x="4317" y="236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5" name="Google Shape;1586;p61"/>
              <p:cNvSpPr/>
              <p:nvPr/>
            </p:nvSpPr>
            <p:spPr>
              <a:xfrm>
                <a:off x="8368772" y="3844811"/>
                <a:ext cx="51149" cy="258836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258836" extrusionOk="0">
                    <a:moveTo>
                      <a:pt x="931" y="21695"/>
                    </a:moveTo>
                    <a:cubicBezTo>
                      <a:pt x="0" y="90614"/>
                      <a:pt x="3873" y="159025"/>
                      <a:pt x="13409" y="227308"/>
                    </a:cubicBezTo>
                    <a:cubicBezTo>
                      <a:pt x="15684" y="243628"/>
                      <a:pt x="51149" y="258836"/>
                      <a:pt x="48249" y="238050"/>
                    </a:cubicBezTo>
                    <a:cubicBezTo>
                      <a:pt x="38713" y="169777"/>
                      <a:pt x="34840" y="101367"/>
                      <a:pt x="35771" y="32448"/>
                    </a:cubicBezTo>
                    <a:cubicBezTo>
                      <a:pt x="35993" y="15663"/>
                      <a:pt x="1217" y="0"/>
                      <a:pt x="931" y="216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6" name="Google Shape;1587;p61"/>
              <p:cNvSpPr/>
              <p:nvPr/>
            </p:nvSpPr>
            <p:spPr>
              <a:xfrm>
                <a:off x="8369143" y="3314652"/>
                <a:ext cx="263927" cy="584348"/>
              </a:xfrm>
              <a:custGeom>
                <a:avLst/>
                <a:gdLst/>
                <a:ahLst/>
                <a:cxnLst/>
                <a:rect l="l" t="t" r="r" b="b"/>
                <a:pathLst>
                  <a:path w="263927" h="584348" extrusionOk="0">
                    <a:moveTo>
                      <a:pt x="221487" y="13567"/>
                    </a:moveTo>
                    <a:cubicBezTo>
                      <a:pt x="83798" y="166401"/>
                      <a:pt x="7397" y="345683"/>
                      <a:pt x="560" y="551857"/>
                    </a:cubicBezTo>
                    <a:cubicBezTo>
                      <a:pt x="0" y="568642"/>
                      <a:pt x="34681" y="584348"/>
                      <a:pt x="35401" y="562599"/>
                    </a:cubicBezTo>
                    <a:cubicBezTo>
                      <a:pt x="42079" y="361441"/>
                      <a:pt x="117760" y="187187"/>
                      <a:pt x="251946" y="38237"/>
                    </a:cubicBezTo>
                    <a:cubicBezTo>
                      <a:pt x="263927" y="24944"/>
                      <a:pt x="233711" y="0"/>
                      <a:pt x="221487" y="135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7" name="Google Shape;1588;p61"/>
              <p:cNvSpPr/>
              <p:nvPr/>
            </p:nvSpPr>
            <p:spPr>
              <a:xfrm>
                <a:off x="8578241" y="3065038"/>
                <a:ext cx="748961" cy="300958"/>
              </a:xfrm>
              <a:custGeom>
                <a:avLst/>
                <a:gdLst/>
                <a:ahLst/>
                <a:cxnLst/>
                <a:rect l="l" t="t" r="r" b="b"/>
                <a:pathLst>
                  <a:path w="748961" h="300958" extrusionOk="0">
                    <a:moveTo>
                      <a:pt x="710321" y="1280"/>
                    </a:moveTo>
                    <a:cubicBezTo>
                      <a:pt x="459316" y="20648"/>
                      <a:pt x="194638" y="76496"/>
                      <a:pt x="12393" y="263186"/>
                    </a:cubicBezTo>
                    <a:cubicBezTo>
                      <a:pt x="0" y="275865"/>
                      <a:pt x="30056" y="300958"/>
                      <a:pt x="42851" y="287845"/>
                    </a:cubicBezTo>
                    <a:cubicBezTo>
                      <a:pt x="221339" y="105007"/>
                      <a:pt x="482515" y="52069"/>
                      <a:pt x="728080" y="33125"/>
                    </a:cubicBezTo>
                    <a:cubicBezTo>
                      <a:pt x="748961" y="31506"/>
                      <a:pt x="726863" y="0"/>
                      <a:pt x="710321" y="1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8" name="Google Shape;1589;p61"/>
              <p:cNvSpPr/>
              <p:nvPr/>
            </p:nvSpPr>
            <p:spPr>
              <a:xfrm>
                <a:off x="9509458" y="2988568"/>
                <a:ext cx="252592" cy="85153"/>
              </a:xfrm>
              <a:custGeom>
                <a:avLst/>
                <a:gdLst/>
                <a:ahLst/>
                <a:cxnLst/>
                <a:rect l="l" t="t" r="r" b="b"/>
                <a:pathLst>
                  <a:path w="252592" h="85153" extrusionOk="0">
                    <a:moveTo>
                      <a:pt x="38840" y="81269"/>
                    </a:moveTo>
                    <a:cubicBezTo>
                      <a:pt x="103060" y="66082"/>
                      <a:pt x="167290" y="50905"/>
                      <a:pt x="231520" y="35718"/>
                    </a:cubicBezTo>
                    <a:cubicBezTo>
                      <a:pt x="252592" y="30744"/>
                      <a:pt x="230176" y="0"/>
                      <a:pt x="213751" y="3884"/>
                    </a:cubicBezTo>
                    <a:cubicBezTo>
                      <a:pt x="149531" y="19060"/>
                      <a:pt x="85301" y="34247"/>
                      <a:pt x="21081" y="49424"/>
                    </a:cubicBezTo>
                    <a:cubicBezTo>
                      <a:pt x="0" y="54408"/>
                      <a:pt x="22415" y="85153"/>
                      <a:pt x="38840" y="81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1753541" y="3706635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apple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50866" y="2387679"/>
            <a:ext cx="1572872" cy="1848759"/>
            <a:chOff x="5834363" y="1847371"/>
            <a:chExt cx="1572872" cy="1848759"/>
          </a:xfrm>
        </p:grpSpPr>
        <p:sp>
          <p:nvSpPr>
            <p:cNvPr id="138" name="Google Shape;1124;p43"/>
            <p:cNvSpPr/>
            <p:nvPr/>
          </p:nvSpPr>
          <p:spPr>
            <a:xfrm>
              <a:off x="6487445" y="3087209"/>
              <a:ext cx="864629" cy="533498"/>
            </a:xfrm>
            <a:custGeom>
              <a:avLst/>
              <a:gdLst/>
              <a:ahLst/>
              <a:cxnLst/>
              <a:rect l="l" t="t" r="r" b="b"/>
              <a:pathLst>
                <a:path w="10455" h="6451" extrusionOk="0">
                  <a:moveTo>
                    <a:pt x="9676" y="0"/>
                  </a:moveTo>
                  <a:lnTo>
                    <a:pt x="4805" y="1935"/>
                  </a:lnTo>
                  <a:lnTo>
                    <a:pt x="2469" y="2870"/>
                  </a:lnTo>
                  <a:lnTo>
                    <a:pt x="667" y="3604"/>
                  </a:lnTo>
                  <a:lnTo>
                    <a:pt x="534" y="3804"/>
                  </a:lnTo>
                  <a:lnTo>
                    <a:pt x="400" y="4004"/>
                  </a:lnTo>
                  <a:lnTo>
                    <a:pt x="289" y="4226"/>
                  </a:lnTo>
                  <a:lnTo>
                    <a:pt x="200" y="4427"/>
                  </a:lnTo>
                  <a:lnTo>
                    <a:pt x="200" y="4449"/>
                  </a:lnTo>
                  <a:lnTo>
                    <a:pt x="89" y="4894"/>
                  </a:lnTo>
                  <a:lnTo>
                    <a:pt x="22" y="5361"/>
                  </a:lnTo>
                  <a:lnTo>
                    <a:pt x="22" y="5516"/>
                  </a:lnTo>
                  <a:lnTo>
                    <a:pt x="0" y="5961"/>
                  </a:lnTo>
                  <a:lnTo>
                    <a:pt x="0" y="6162"/>
                  </a:lnTo>
                  <a:lnTo>
                    <a:pt x="89" y="6451"/>
                  </a:lnTo>
                  <a:lnTo>
                    <a:pt x="823" y="6184"/>
                  </a:lnTo>
                  <a:lnTo>
                    <a:pt x="1735" y="5850"/>
                  </a:lnTo>
                  <a:lnTo>
                    <a:pt x="2780" y="5428"/>
                  </a:lnTo>
                  <a:lnTo>
                    <a:pt x="4004" y="4938"/>
                  </a:lnTo>
                  <a:lnTo>
                    <a:pt x="6918" y="3693"/>
                  </a:lnTo>
                  <a:lnTo>
                    <a:pt x="10454" y="2158"/>
                  </a:lnTo>
                  <a:lnTo>
                    <a:pt x="10276" y="2002"/>
                  </a:lnTo>
                  <a:lnTo>
                    <a:pt x="10098" y="1824"/>
                  </a:lnTo>
                  <a:lnTo>
                    <a:pt x="9965" y="1624"/>
                  </a:lnTo>
                  <a:lnTo>
                    <a:pt x="9854" y="1357"/>
                  </a:lnTo>
                  <a:lnTo>
                    <a:pt x="9765" y="1068"/>
                  </a:lnTo>
                  <a:lnTo>
                    <a:pt x="9720" y="757"/>
                  </a:lnTo>
                  <a:lnTo>
                    <a:pt x="9676" y="401"/>
                  </a:lnTo>
                  <a:lnTo>
                    <a:pt x="96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25;p43"/>
            <p:cNvSpPr/>
            <p:nvPr/>
          </p:nvSpPr>
          <p:spPr>
            <a:xfrm>
              <a:off x="6487445" y="3087209"/>
              <a:ext cx="864628" cy="533498"/>
            </a:xfrm>
            <a:custGeom>
              <a:avLst/>
              <a:gdLst/>
              <a:ahLst/>
              <a:cxnLst/>
              <a:rect l="l" t="t" r="r" b="b"/>
              <a:pathLst>
                <a:path w="10455" h="6451" fill="none" extrusionOk="0">
                  <a:moveTo>
                    <a:pt x="10454" y="2158"/>
                  </a:moveTo>
                  <a:lnTo>
                    <a:pt x="10454" y="2158"/>
                  </a:lnTo>
                  <a:lnTo>
                    <a:pt x="10276" y="2002"/>
                  </a:lnTo>
                  <a:lnTo>
                    <a:pt x="10098" y="1824"/>
                  </a:lnTo>
                  <a:lnTo>
                    <a:pt x="9965" y="1624"/>
                  </a:lnTo>
                  <a:lnTo>
                    <a:pt x="9854" y="1357"/>
                  </a:lnTo>
                  <a:lnTo>
                    <a:pt x="9765" y="1068"/>
                  </a:lnTo>
                  <a:lnTo>
                    <a:pt x="9720" y="757"/>
                  </a:lnTo>
                  <a:lnTo>
                    <a:pt x="9676" y="401"/>
                  </a:lnTo>
                  <a:lnTo>
                    <a:pt x="9676" y="0"/>
                  </a:lnTo>
                  <a:lnTo>
                    <a:pt x="9676" y="0"/>
                  </a:lnTo>
                  <a:lnTo>
                    <a:pt x="4805" y="1935"/>
                  </a:lnTo>
                  <a:lnTo>
                    <a:pt x="4805" y="1935"/>
                  </a:lnTo>
                  <a:lnTo>
                    <a:pt x="2469" y="2870"/>
                  </a:lnTo>
                  <a:lnTo>
                    <a:pt x="667" y="3604"/>
                  </a:lnTo>
                  <a:lnTo>
                    <a:pt x="667" y="3604"/>
                  </a:lnTo>
                  <a:lnTo>
                    <a:pt x="534" y="3804"/>
                  </a:lnTo>
                  <a:lnTo>
                    <a:pt x="400" y="4004"/>
                  </a:lnTo>
                  <a:lnTo>
                    <a:pt x="289" y="4226"/>
                  </a:lnTo>
                  <a:lnTo>
                    <a:pt x="200" y="4427"/>
                  </a:lnTo>
                  <a:lnTo>
                    <a:pt x="200" y="4427"/>
                  </a:lnTo>
                  <a:lnTo>
                    <a:pt x="1646" y="3915"/>
                  </a:lnTo>
                  <a:lnTo>
                    <a:pt x="2647" y="3559"/>
                  </a:lnTo>
                  <a:lnTo>
                    <a:pt x="2647" y="3559"/>
                  </a:lnTo>
                  <a:lnTo>
                    <a:pt x="2736" y="3515"/>
                  </a:lnTo>
                  <a:lnTo>
                    <a:pt x="2736" y="3515"/>
                  </a:lnTo>
                  <a:lnTo>
                    <a:pt x="2647" y="3559"/>
                  </a:lnTo>
                  <a:lnTo>
                    <a:pt x="2647" y="3559"/>
                  </a:lnTo>
                  <a:lnTo>
                    <a:pt x="1646" y="3915"/>
                  </a:lnTo>
                  <a:lnTo>
                    <a:pt x="200" y="4427"/>
                  </a:lnTo>
                  <a:lnTo>
                    <a:pt x="200" y="4427"/>
                  </a:lnTo>
                  <a:lnTo>
                    <a:pt x="200" y="4471"/>
                  </a:lnTo>
                  <a:lnTo>
                    <a:pt x="200" y="4449"/>
                  </a:lnTo>
                  <a:lnTo>
                    <a:pt x="200" y="4449"/>
                  </a:lnTo>
                  <a:lnTo>
                    <a:pt x="89" y="4894"/>
                  </a:lnTo>
                  <a:lnTo>
                    <a:pt x="22" y="5361"/>
                  </a:lnTo>
                  <a:lnTo>
                    <a:pt x="22" y="5361"/>
                  </a:lnTo>
                  <a:lnTo>
                    <a:pt x="1090" y="4871"/>
                  </a:lnTo>
                  <a:lnTo>
                    <a:pt x="1757" y="4582"/>
                  </a:lnTo>
                  <a:lnTo>
                    <a:pt x="1757" y="4582"/>
                  </a:lnTo>
                  <a:lnTo>
                    <a:pt x="1090" y="4871"/>
                  </a:lnTo>
                  <a:lnTo>
                    <a:pt x="22" y="5361"/>
                  </a:lnTo>
                  <a:lnTo>
                    <a:pt x="22" y="5361"/>
                  </a:lnTo>
                  <a:lnTo>
                    <a:pt x="22" y="5516"/>
                  </a:lnTo>
                  <a:lnTo>
                    <a:pt x="22" y="5516"/>
                  </a:lnTo>
                  <a:lnTo>
                    <a:pt x="0" y="5961"/>
                  </a:lnTo>
                  <a:lnTo>
                    <a:pt x="0" y="5961"/>
                  </a:lnTo>
                  <a:lnTo>
                    <a:pt x="2358" y="4960"/>
                  </a:lnTo>
                  <a:lnTo>
                    <a:pt x="2358" y="4960"/>
                  </a:lnTo>
                  <a:lnTo>
                    <a:pt x="0" y="5961"/>
                  </a:lnTo>
                  <a:lnTo>
                    <a:pt x="0" y="5961"/>
                  </a:lnTo>
                  <a:lnTo>
                    <a:pt x="0" y="6162"/>
                  </a:lnTo>
                  <a:lnTo>
                    <a:pt x="0" y="6162"/>
                  </a:lnTo>
                  <a:lnTo>
                    <a:pt x="89" y="6451"/>
                  </a:lnTo>
                  <a:lnTo>
                    <a:pt x="89" y="6451"/>
                  </a:lnTo>
                  <a:lnTo>
                    <a:pt x="823" y="6184"/>
                  </a:lnTo>
                  <a:lnTo>
                    <a:pt x="1735" y="5850"/>
                  </a:lnTo>
                  <a:lnTo>
                    <a:pt x="2780" y="5428"/>
                  </a:lnTo>
                  <a:lnTo>
                    <a:pt x="4004" y="4938"/>
                  </a:lnTo>
                  <a:lnTo>
                    <a:pt x="6918" y="3693"/>
                  </a:lnTo>
                  <a:lnTo>
                    <a:pt x="10454" y="2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26;p43"/>
            <p:cNvSpPr/>
            <p:nvPr/>
          </p:nvSpPr>
          <p:spPr>
            <a:xfrm>
              <a:off x="6726531" y="3471681"/>
              <a:ext cx="18525" cy="7360"/>
            </a:xfrm>
            <a:custGeom>
              <a:avLst/>
              <a:gdLst/>
              <a:ahLst/>
              <a:cxnLst/>
              <a:rect l="l" t="t" r="r" b="b"/>
              <a:pathLst>
                <a:path w="224" h="89" fill="none" extrusionOk="0">
                  <a:moveTo>
                    <a:pt x="1" y="89"/>
                  </a:moveTo>
                  <a:lnTo>
                    <a:pt x="1" y="89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1" y="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27;p43"/>
            <p:cNvSpPr/>
            <p:nvPr/>
          </p:nvSpPr>
          <p:spPr>
            <a:xfrm>
              <a:off x="6792774" y="3434880"/>
              <a:ext cx="33163" cy="14803"/>
            </a:xfrm>
            <a:custGeom>
              <a:avLst/>
              <a:gdLst/>
              <a:ahLst/>
              <a:cxnLst/>
              <a:rect l="l" t="t" r="r" b="b"/>
              <a:pathLst>
                <a:path w="401" h="179" fill="none" extrusionOk="0">
                  <a:moveTo>
                    <a:pt x="0" y="178"/>
                  </a:moveTo>
                  <a:lnTo>
                    <a:pt x="0" y="178"/>
                  </a:lnTo>
                  <a:lnTo>
                    <a:pt x="401" y="0"/>
                  </a:lnTo>
                  <a:lnTo>
                    <a:pt x="401" y="0"/>
                  </a:lnTo>
                  <a:lnTo>
                    <a:pt x="0" y="1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28;p43"/>
            <p:cNvSpPr/>
            <p:nvPr/>
          </p:nvSpPr>
          <p:spPr>
            <a:xfrm>
              <a:off x="6757792" y="3348376"/>
              <a:ext cx="35065" cy="12984"/>
            </a:xfrm>
            <a:custGeom>
              <a:avLst/>
              <a:gdLst/>
              <a:ahLst/>
              <a:cxnLst/>
              <a:rect l="l" t="t" r="r" b="b"/>
              <a:pathLst>
                <a:path w="424" h="157" fill="none" extrusionOk="0">
                  <a:moveTo>
                    <a:pt x="1" y="156"/>
                  </a:moveTo>
                  <a:lnTo>
                    <a:pt x="1" y="156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1" y="156"/>
                  </a:lnTo>
                  <a:lnTo>
                    <a:pt x="1" y="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29;p43"/>
            <p:cNvSpPr/>
            <p:nvPr/>
          </p:nvSpPr>
          <p:spPr>
            <a:xfrm>
              <a:off x="6413842" y="3070669"/>
              <a:ext cx="984213" cy="614461"/>
            </a:xfrm>
            <a:custGeom>
              <a:avLst/>
              <a:gdLst/>
              <a:ahLst/>
              <a:cxnLst/>
              <a:rect l="l" t="t" r="r" b="b"/>
              <a:pathLst>
                <a:path w="11901" h="7430" extrusionOk="0">
                  <a:moveTo>
                    <a:pt x="11055" y="0"/>
                  </a:moveTo>
                  <a:lnTo>
                    <a:pt x="10566" y="200"/>
                  </a:lnTo>
                  <a:lnTo>
                    <a:pt x="10566" y="601"/>
                  </a:lnTo>
                  <a:lnTo>
                    <a:pt x="10610" y="957"/>
                  </a:lnTo>
                  <a:lnTo>
                    <a:pt x="10655" y="1268"/>
                  </a:lnTo>
                  <a:lnTo>
                    <a:pt x="10744" y="1557"/>
                  </a:lnTo>
                  <a:lnTo>
                    <a:pt x="10855" y="1824"/>
                  </a:lnTo>
                  <a:lnTo>
                    <a:pt x="10988" y="2024"/>
                  </a:lnTo>
                  <a:lnTo>
                    <a:pt x="11166" y="2202"/>
                  </a:lnTo>
                  <a:lnTo>
                    <a:pt x="11344" y="2358"/>
                  </a:lnTo>
                  <a:lnTo>
                    <a:pt x="7808" y="3893"/>
                  </a:lnTo>
                  <a:lnTo>
                    <a:pt x="4894" y="5138"/>
                  </a:lnTo>
                  <a:lnTo>
                    <a:pt x="3670" y="5628"/>
                  </a:lnTo>
                  <a:lnTo>
                    <a:pt x="2625" y="6050"/>
                  </a:lnTo>
                  <a:lnTo>
                    <a:pt x="1713" y="6384"/>
                  </a:lnTo>
                  <a:lnTo>
                    <a:pt x="979" y="6651"/>
                  </a:lnTo>
                  <a:lnTo>
                    <a:pt x="890" y="6362"/>
                  </a:lnTo>
                  <a:lnTo>
                    <a:pt x="890" y="6161"/>
                  </a:lnTo>
                  <a:lnTo>
                    <a:pt x="912" y="5716"/>
                  </a:lnTo>
                  <a:lnTo>
                    <a:pt x="912" y="5561"/>
                  </a:lnTo>
                  <a:lnTo>
                    <a:pt x="979" y="5094"/>
                  </a:lnTo>
                  <a:lnTo>
                    <a:pt x="1090" y="4649"/>
                  </a:lnTo>
                  <a:lnTo>
                    <a:pt x="1090" y="4627"/>
                  </a:lnTo>
                  <a:lnTo>
                    <a:pt x="1179" y="4426"/>
                  </a:lnTo>
                  <a:lnTo>
                    <a:pt x="1290" y="4204"/>
                  </a:lnTo>
                  <a:lnTo>
                    <a:pt x="1424" y="4004"/>
                  </a:lnTo>
                  <a:lnTo>
                    <a:pt x="1557" y="3804"/>
                  </a:lnTo>
                  <a:lnTo>
                    <a:pt x="823" y="4115"/>
                  </a:lnTo>
                  <a:lnTo>
                    <a:pt x="623" y="4337"/>
                  </a:lnTo>
                  <a:lnTo>
                    <a:pt x="445" y="4604"/>
                  </a:lnTo>
                  <a:lnTo>
                    <a:pt x="290" y="4871"/>
                  </a:lnTo>
                  <a:lnTo>
                    <a:pt x="178" y="5160"/>
                  </a:lnTo>
                  <a:lnTo>
                    <a:pt x="89" y="5472"/>
                  </a:lnTo>
                  <a:lnTo>
                    <a:pt x="23" y="5805"/>
                  </a:lnTo>
                  <a:lnTo>
                    <a:pt x="0" y="6161"/>
                  </a:lnTo>
                  <a:lnTo>
                    <a:pt x="0" y="6517"/>
                  </a:lnTo>
                  <a:lnTo>
                    <a:pt x="0" y="6829"/>
                  </a:lnTo>
                  <a:lnTo>
                    <a:pt x="45" y="7051"/>
                  </a:lnTo>
                  <a:lnTo>
                    <a:pt x="112" y="7207"/>
                  </a:lnTo>
                  <a:lnTo>
                    <a:pt x="201" y="7318"/>
                  </a:lnTo>
                  <a:lnTo>
                    <a:pt x="290" y="7385"/>
                  </a:lnTo>
                  <a:lnTo>
                    <a:pt x="379" y="7429"/>
                  </a:lnTo>
                  <a:lnTo>
                    <a:pt x="601" y="7429"/>
                  </a:lnTo>
                  <a:lnTo>
                    <a:pt x="2492" y="6651"/>
                  </a:lnTo>
                  <a:lnTo>
                    <a:pt x="5005" y="5650"/>
                  </a:lnTo>
                  <a:lnTo>
                    <a:pt x="9587" y="3848"/>
                  </a:lnTo>
                  <a:lnTo>
                    <a:pt x="10788" y="3337"/>
                  </a:lnTo>
                  <a:lnTo>
                    <a:pt x="11277" y="3136"/>
                  </a:lnTo>
                  <a:lnTo>
                    <a:pt x="11478" y="3003"/>
                  </a:lnTo>
                  <a:lnTo>
                    <a:pt x="11633" y="2847"/>
                  </a:lnTo>
                  <a:lnTo>
                    <a:pt x="11767" y="2691"/>
                  </a:lnTo>
                  <a:lnTo>
                    <a:pt x="11856" y="2491"/>
                  </a:lnTo>
                  <a:lnTo>
                    <a:pt x="11900" y="2313"/>
                  </a:lnTo>
                  <a:lnTo>
                    <a:pt x="11900" y="2091"/>
                  </a:lnTo>
                  <a:lnTo>
                    <a:pt x="11856" y="1868"/>
                  </a:lnTo>
                  <a:lnTo>
                    <a:pt x="11789" y="1624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5FA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30;p43"/>
            <p:cNvSpPr/>
            <p:nvPr/>
          </p:nvSpPr>
          <p:spPr>
            <a:xfrm>
              <a:off x="5917146" y="1858452"/>
              <a:ext cx="1445927" cy="1552610"/>
            </a:xfrm>
            <a:custGeom>
              <a:avLst/>
              <a:gdLst/>
              <a:ahLst/>
              <a:cxnLst/>
              <a:rect l="l" t="t" r="r" b="b"/>
              <a:pathLst>
                <a:path w="17484" h="18774" extrusionOk="0">
                  <a:moveTo>
                    <a:pt x="10433" y="0"/>
                  </a:moveTo>
                  <a:lnTo>
                    <a:pt x="10166" y="67"/>
                  </a:lnTo>
                  <a:lnTo>
                    <a:pt x="9877" y="156"/>
                  </a:lnTo>
                  <a:lnTo>
                    <a:pt x="7853" y="979"/>
                  </a:lnTo>
                  <a:lnTo>
                    <a:pt x="4850" y="2180"/>
                  </a:lnTo>
                  <a:lnTo>
                    <a:pt x="2003" y="3314"/>
                  </a:lnTo>
                  <a:lnTo>
                    <a:pt x="1" y="4137"/>
                  </a:lnTo>
                  <a:lnTo>
                    <a:pt x="1" y="4248"/>
                  </a:lnTo>
                  <a:lnTo>
                    <a:pt x="23" y="4404"/>
                  </a:lnTo>
                  <a:lnTo>
                    <a:pt x="134" y="4827"/>
                  </a:lnTo>
                  <a:lnTo>
                    <a:pt x="335" y="5405"/>
                  </a:lnTo>
                  <a:lnTo>
                    <a:pt x="601" y="6095"/>
                  </a:lnTo>
                  <a:lnTo>
                    <a:pt x="935" y="6940"/>
                  </a:lnTo>
                  <a:lnTo>
                    <a:pt x="1358" y="7896"/>
                  </a:lnTo>
                  <a:lnTo>
                    <a:pt x="2448" y="10276"/>
                  </a:lnTo>
                  <a:lnTo>
                    <a:pt x="3649" y="12790"/>
                  </a:lnTo>
                  <a:lnTo>
                    <a:pt x="4205" y="13946"/>
                  </a:lnTo>
                  <a:lnTo>
                    <a:pt x="4761" y="15036"/>
                  </a:lnTo>
                  <a:lnTo>
                    <a:pt x="5317" y="16059"/>
                  </a:lnTo>
                  <a:lnTo>
                    <a:pt x="5828" y="17038"/>
                  </a:lnTo>
                  <a:lnTo>
                    <a:pt x="6340" y="17928"/>
                  </a:lnTo>
                  <a:lnTo>
                    <a:pt x="6829" y="18773"/>
                  </a:lnTo>
                  <a:lnTo>
                    <a:pt x="7563" y="18462"/>
                  </a:lnTo>
                  <a:lnTo>
                    <a:pt x="9365" y="17728"/>
                  </a:lnTo>
                  <a:lnTo>
                    <a:pt x="11701" y="16793"/>
                  </a:lnTo>
                  <a:lnTo>
                    <a:pt x="16572" y="14858"/>
                  </a:lnTo>
                  <a:lnTo>
                    <a:pt x="17061" y="14658"/>
                  </a:lnTo>
                  <a:lnTo>
                    <a:pt x="17195" y="14547"/>
                  </a:lnTo>
                  <a:lnTo>
                    <a:pt x="17328" y="14391"/>
                  </a:lnTo>
                  <a:lnTo>
                    <a:pt x="17395" y="14235"/>
                  </a:lnTo>
                  <a:lnTo>
                    <a:pt x="17461" y="14035"/>
                  </a:lnTo>
                  <a:lnTo>
                    <a:pt x="17484" y="13857"/>
                  </a:lnTo>
                  <a:lnTo>
                    <a:pt x="17484" y="13635"/>
                  </a:lnTo>
                  <a:lnTo>
                    <a:pt x="17439" y="13412"/>
                  </a:lnTo>
                  <a:lnTo>
                    <a:pt x="17350" y="13168"/>
                  </a:lnTo>
                  <a:lnTo>
                    <a:pt x="16127" y="10365"/>
                  </a:lnTo>
                  <a:lnTo>
                    <a:pt x="14748" y="7385"/>
                  </a:lnTo>
                  <a:lnTo>
                    <a:pt x="11634" y="734"/>
                  </a:lnTo>
                  <a:lnTo>
                    <a:pt x="11478" y="489"/>
                  </a:lnTo>
                  <a:lnTo>
                    <a:pt x="11322" y="289"/>
                  </a:lnTo>
                  <a:lnTo>
                    <a:pt x="11122" y="156"/>
                  </a:lnTo>
                  <a:lnTo>
                    <a:pt x="11033" y="89"/>
                  </a:lnTo>
                  <a:lnTo>
                    <a:pt x="10922" y="45"/>
                  </a:lnTo>
                  <a:lnTo>
                    <a:pt x="10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31;p43"/>
            <p:cNvSpPr/>
            <p:nvPr/>
          </p:nvSpPr>
          <p:spPr>
            <a:xfrm>
              <a:off x="5847265" y="2200582"/>
              <a:ext cx="634722" cy="1453287"/>
            </a:xfrm>
            <a:custGeom>
              <a:avLst/>
              <a:gdLst/>
              <a:ahLst/>
              <a:cxnLst/>
              <a:rect l="l" t="t" r="r" b="b"/>
              <a:pathLst>
                <a:path w="7675" h="17573" extrusionOk="0">
                  <a:moveTo>
                    <a:pt x="846" y="0"/>
                  </a:moveTo>
                  <a:lnTo>
                    <a:pt x="690" y="156"/>
                  </a:lnTo>
                  <a:lnTo>
                    <a:pt x="579" y="312"/>
                  </a:lnTo>
                  <a:lnTo>
                    <a:pt x="445" y="490"/>
                  </a:lnTo>
                  <a:lnTo>
                    <a:pt x="357" y="690"/>
                  </a:lnTo>
                  <a:lnTo>
                    <a:pt x="268" y="868"/>
                  </a:lnTo>
                  <a:lnTo>
                    <a:pt x="179" y="1068"/>
                  </a:lnTo>
                  <a:lnTo>
                    <a:pt x="134" y="1268"/>
                  </a:lnTo>
                  <a:lnTo>
                    <a:pt x="67" y="1490"/>
                  </a:lnTo>
                  <a:lnTo>
                    <a:pt x="45" y="1713"/>
                  </a:lnTo>
                  <a:lnTo>
                    <a:pt x="23" y="1958"/>
                  </a:lnTo>
                  <a:lnTo>
                    <a:pt x="1" y="2447"/>
                  </a:lnTo>
                  <a:lnTo>
                    <a:pt x="45" y="2959"/>
                  </a:lnTo>
                  <a:lnTo>
                    <a:pt x="156" y="3515"/>
                  </a:lnTo>
                  <a:lnTo>
                    <a:pt x="156" y="3648"/>
                  </a:lnTo>
                  <a:lnTo>
                    <a:pt x="179" y="3826"/>
                  </a:lnTo>
                  <a:lnTo>
                    <a:pt x="290" y="4249"/>
                  </a:lnTo>
                  <a:lnTo>
                    <a:pt x="490" y="4827"/>
                  </a:lnTo>
                  <a:lnTo>
                    <a:pt x="757" y="5539"/>
                  </a:lnTo>
                  <a:lnTo>
                    <a:pt x="1113" y="6384"/>
                  </a:lnTo>
                  <a:lnTo>
                    <a:pt x="1535" y="7363"/>
                  </a:lnTo>
                  <a:lnTo>
                    <a:pt x="2047" y="8452"/>
                  </a:lnTo>
                  <a:lnTo>
                    <a:pt x="2648" y="9698"/>
                  </a:lnTo>
                  <a:lnTo>
                    <a:pt x="3737" y="11900"/>
                  </a:lnTo>
                  <a:lnTo>
                    <a:pt x="4271" y="12946"/>
                  </a:lnTo>
                  <a:lnTo>
                    <a:pt x="4805" y="13946"/>
                  </a:lnTo>
                  <a:lnTo>
                    <a:pt x="5339" y="14925"/>
                  </a:lnTo>
                  <a:lnTo>
                    <a:pt x="5873" y="15837"/>
                  </a:lnTo>
                  <a:lnTo>
                    <a:pt x="6384" y="16727"/>
                  </a:lnTo>
                  <a:lnTo>
                    <a:pt x="6896" y="17572"/>
                  </a:lnTo>
                  <a:lnTo>
                    <a:pt x="6851" y="17350"/>
                  </a:lnTo>
                  <a:lnTo>
                    <a:pt x="6851" y="17038"/>
                  </a:lnTo>
                  <a:lnTo>
                    <a:pt x="6851" y="16682"/>
                  </a:lnTo>
                  <a:lnTo>
                    <a:pt x="6874" y="16326"/>
                  </a:lnTo>
                  <a:lnTo>
                    <a:pt x="6940" y="15993"/>
                  </a:lnTo>
                  <a:lnTo>
                    <a:pt x="7029" y="15681"/>
                  </a:lnTo>
                  <a:lnTo>
                    <a:pt x="7141" y="15392"/>
                  </a:lnTo>
                  <a:lnTo>
                    <a:pt x="7296" y="15125"/>
                  </a:lnTo>
                  <a:lnTo>
                    <a:pt x="7474" y="14858"/>
                  </a:lnTo>
                  <a:lnTo>
                    <a:pt x="7674" y="14636"/>
                  </a:lnTo>
                  <a:lnTo>
                    <a:pt x="7185" y="13791"/>
                  </a:lnTo>
                  <a:lnTo>
                    <a:pt x="6673" y="12901"/>
                  </a:lnTo>
                  <a:lnTo>
                    <a:pt x="6162" y="11922"/>
                  </a:lnTo>
                  <a:lnTo>
                    <a:pt x="5606" y="10899"/>
                  </a:lnTo>
                  <a:lnTo>
                    <a:pt x="5050" y="9809"/>
                  </a:lnTo>
                  <a:lnTo>
                    <a:pt x="4494" y="8653"/>
                  </a:lnTo>
                  <a:lnTo>
                    <a:pt x="3293" y="6139"/>
                  </a:lnTo>
                  <a:lnTo>
                    <a:pt x="2203" y="3759"/>
                  </a:lnTo>
                  <a:lnTo>
                    <a:pt x="1780" y="2803"/>
                  </a:lnTo>
                  <a:lnTo>
                    <a:pt x="1446" y="1958"/>
                  </a:lnTo>
                  <a:lnTo>
                    <a:pt x="1180" y="1268"/>
                  </a:lnTo>
                  <a:lnTo>
                    <a:pt x="979" y="690"/>
                  </a:lnTo>
                  <a:lnTo>
                    <a:pt x="868" y="267"/>
                  </a:lnTo>
                  <a:lnTo>
                    <a:pt x="846" y="11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4A9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32;p43"/>
            <p:cNvSpPr/>
            <p:nvPr/>
          </p:nvSpPr>
          <p:spPr>
            <a:xfrm>
              <a:off x="5834363" y="2189500"/>
              <a:ext cx="660525" cy="1477187"/>
            </a:xfrm>
            <a:custGeom>
              <a:avLst/>
              <a:gdLst/>
              <a:ahLst/>
              <a:cxnLst/>
              <a:rect l="l" t="t" r="r" b="b"/>
              <a:pathLst>
                <a:path w="7987" h="17862" extrusionOk="0">
                  <a:moveTo>
                    <a:pt x="896" y="516"/>
                  </a:moveTo>
                  <a:lnTo>
                    <a:pt x="957" y="824"/>
                  </a:lnTo>
                  <a:lnTo>
                    <a:pt x="1069" y="1157"/>
                  </a:lnTo>
                  <a:lnTo>
                    <a:pt x="1180" y="1513"/>
                  </a:lnTo>
                  <a:lnTo>
                    <a:pt x="1469" y="2181"/>
                  </a:lnTo>
                  <a:lnTo>
                    <a:pt x="1736" y="2803"/>
                  </a:lnTo>
                  <a:lnTo>
                    <a:pt x="2359" y="4227"/>
                  </a:lnTo>
                  <a:lnTo>
                    <a:pt x="3004" y="5650"/>
                  </a:lnTo>
                  <a:lnTo>
                    <a:pt x="3671" y="7074"/>
                  </a:lnTo>
                  <a:lnTo>
                    <a:pt x="4338" y="8475"/>
                  </a:lnTo>
                  <a:lnTo>
                    <a:pt x="4961" y="9743"/>
                  </a:lnTo>
                  <a:lnTo>
                    <a:pt x="5584" y="10989"/>
                  </a:lnTo>
                  <a:lnTo>
                    <a:pt x="6251" y="12234"/>
                  </a:lnTo>
                  <a:lnTo>
                    <a:pt x="6941" y="13480"/>
                  </a:lnTo>
                  <a:lnTo>
                    <a:pt x="7074" y="13725"/>
                  </a:lnTo>
                  <a:lnTo>
                    <a:pt x="7252" y="13992"/>
                  </a:lnTo>
                  <a:lnTo>
                    <a:pt x="7408" y="14258"/>
                  </a:lnTo>
                  <a:lnTo>
                    <a:pt x="7519" y="14525"/>
                  </a:lnTo>
                  <a:lnTo>
                    <a:pt x="7563" y="14637"/>
                  </a:lnTo>
                  <a:lnTo>
                    <a:pt x="7563" y="14770"/>
                  </a:lnTo>
                  <a:lnTo>
                    <a:pt x="7541" y="14859"/>
                  </a:lnTo>
                  <a:lnTo>
                    <a:pt x="7497" y="14970"/>
                  </a:lnTo>
                  <a:lnTo>
                    <a:pt x="7363" y="15148"/>
                  </a:lnTo>
                  <a:lnTo>
                    <a:pt x="7208" y="15393"/>
                  </a:lnTo>
                  <a:lnTo>
                    <a:pt x="7096" y="15660"/>
                  </a:lnTo>
                  <a:lnTo>
                    <a:pt x="6985" y="15927"/>
                  </a:lnTo>
                  <a:lnTo>
                    <a:pt x="6918" y="16238"/>
                  </a:lnTo>
                  <a:lnTo>
                    <a:pt x="6874" y="16527"/>
                  </a:lnTo>
                  <a:lnTo>
                    <a:pt x="6852" y="16839"/>
                  </a:lnTo>
                  <a:lnTo>
                    <a:pt x="6852" y="17083"/>
                  </a:lnTo>
                  <a:lnTo>
                    <a:pt x="6451" y="16416"/>
                  </a:lnTo>
                  <a:lnTo>
                    <a:pt x="5717" y="15170"/>
                  </a:lnTo>
                  <a:lnTo>
                    <a:pt x="5028" y="13903"/>
                  </a:lnTo>
                  <a:lnTo>
                    <a:pt x="4361" y="12635"/>
                  </a:lnTo>
                  <a:lnTo>
                    <a:pt x="3693" y="11345"/>
                  </a:lnTo>
                  <a:lnTo>
                    <a:pt x="3048" y="10055"/>
                  </a:lnTo>
                  <a:lnTo>
                    <a:pt x="2448" y="8764"/>
                  </a:lnTo>
                  <a:lnTo>
                    <a:pt x="1847" y="7452"/>
                  </a:lnTo>
                  <a:lnTo>
                    <a:pt x="1469" y="6629"/>
                  </a:lnTo>
                  <a:lnTo>
                    <a:pt x="1069" y="5739"/>
                  </a:lnTo>
                  <a:lnTo>
                    <a:pt x="891" y="5272"/>
                  </a:lnTo>
                  <a:lnTo>
                    <a:pt x="713" y="4783"/>
                  </a:lnTo>
                  <a:lnTo>
                    <a:pt x="579" y="4316"/>
                  </a:lnTo>
                  <a:lnTo>
                    <a:pt x="446" y="3827"/>
                  </a:lnTo>
                  <a:lnTo>
                    <a:pt x="357" y="3337"/>
                  </a:lnTo>
                  <a:lnTo>
                    <a:pt x="312" y="2848"/>
                  </a:lnTo>
                  <a:lnTo>
                    <a:pt x="290" y="2381"/>
                  </a:lnTo>
                  <a:lnTo>
                    <a:pt x="312" y="2136"/>
                  </a:lnTo>
                  <a:lnTo>
                    <a:pt x="335" y="1914"/>
                  </a:lnTo>
                  <a:lnTo>
                    <a:pt x="379" y="1691"/>
                  </a:lnTo>
                  <a:lnTo>
                    <a:pt x="424" y="1469"/>
                  </a:lnTo>
                  <a:lnTo>
                    <a:pt x="490" y="1246"/>
                  </a:lnTo>
                  <a:lnTo>
                    <a:pt x="579" y="1024"/>
                  </a:lnTo>
                  <a:lnTo>
                    <a:pt x="690" y="824"/>
                  </a:lnTo>
                  <a:lnTo>
                    <a:pt x="824" y="624"/>
                  </a:lnTo>
                  <a:lnTo>
                    <a:pt x="896" y="516"/>
                  </a:lnTo>
                  <a:close/>
                  <a:moveTo>
                    <a:pt x="935" y="1"/>
                  </a:moveTo>
                  <a:lnTo>
                    <a:pt x="891" y="45"/>
                  </a:lnTo>
                  <a:lnTo>
                    <a:pt x="735" y="223"/>
                  </a:lnTo>
                  <a:lnTo>
                    <a:pt x="601" y="423"/>
                  </a:lnTo>
                  <a:lnTo>
                    <a:pt x="468" y="624"/>
                  </a:lnTo>
                  <a:lnTo>
                    <a:pt x="357" y="824"/>
                  </a:lnTo>
                  <a:lnTo>
                    <a:pt x="268" y="1024"/>
                  </a:lnTo>
                  <a:lnTo>
                    <a:pt x="201" y="1224"/>
                  </a:lnTo>
                  <a:lnTo>
                    <a:pt x="134" y="1447"/>
                  </a:lnTo>
                  <a:lnTo>
                    <a:pt x="90" y="1647"/>
                  </a:lnTo>
                  <a:lnTo>
                    <a:pt x="23" y="2092"/>
                  </a:lnTo>
                  <a:lnTo>
                    <a:pt x="1" y="2536"/>
                  </a:lnTo>
                  <a:lnTo>
                    <a:pt x="45" y="3004"/>
                  </a:lnTo>
                  <a:lnTo>
                    <a:pt x="90" y="3448"/>
                  </a:lnTo>
                  <a:lnTo>
                    <a:pt x="201" y="3915"/>
                  </a:lnTo>
                  <a:lnTo>
                    <a:pt x="312" y="4383"/>
                  </a:lnTo>
                  <a:lnTo>
                    <a:pt x="446" y="4827"/>
                  </a:lnTo>
                  <a:lnTo>
                    <a:pt x="601" y="5272"/>
                  </a:lnTo>
                  <a:lnTo>
                    <a:pt x="957" y="6140"/>
                  </a:lnTo>
                  <a:lnTo>
                    <a:pt x="1291" y="6941"/>
                  </a:lnTo>
                  <a:lnTo>
                    <a:pt x="1936" y="8342"/>
                  </a:lnTo>
                  <a:lnTo>
                    <a:pt x="2581" y="9721"/>
                  </a:lnTo>
                  <a:lnTo>
                    <a:pt x="3248" y="11100"/>
                  </a:lnTo>
                  <a:lnTo>
                    <a:pt x="3938" y="12479"/>
                  </a:lnTo>
                  <a:lnTo>
                    <a:pt x="4650" y="13836"/>
                  </a:lnTo>
                  <a:lnTo>
                    <a:pt x="5406" y="15170"/>
                  </a:lnTo>
                  <a:lnTo>
                    <a:pt x="6162" y="16505"/>
                  </a:lnTo>
                  <a:lnTo>
                    <a:pt x="6917" y="17742"/>
                  </a:lnTo>
                  <a:lnTo>
                    <a:pt x="6918" y="17751"/>
                  </a:lnTo>
                  <a:lnTo>
                    <a:pt x="6921" y="17749"/>
                  </a:lnTo>
                  <a:lnTo>
                    <a:pt x="6963" y="17817"/>
                  </a:lnTo>
                  <a:lnTo>
                    <a:pt x="6985" y="17840"/>
                  </a:lnTo>
                  <a:lnTo>
                    <a:pt x="7030" y="17862"/>
                  </a:lnTo>
                  <a:lnTo>
                    <a:pt x="7119" y="17862"/>
                  </a:lnTo>
                  <a:lnTo>
                    <a:pt x="7163" y="17840"/>
                  </a:lnTo>
                  <a:lnTo>
                    <a:pt x="7185" y="17817"/>
                  </a:lnTo>
                  <a:lnTo>
                    <a:pt x="7208" y="17773"/>
                  </a:lnTo>
                  <a:lnTo>
                    <a:pt x="7208" y="17728"/>
                  </a:lnTo>
                  <a:lnTo>
                    <a:pt x="7141" y="17328"/>
                  </a:lnTo>
                  <a:lnTo>
                    <a:pt x="7119" y="16950"/>
                  </a:lnTo>
                  <a:lnTo>
                    <a:pt x="7163" y="16572"/>
                  </a:lnTo>
                  <a:lnTo>
                    <a:pt x="7230" y="16194"/>
                  </a:lnTo>
                  <a:lnTo>
                    <a:pt x="7363" y="15838"/>
                  </a:lnTo>
                  <a:lnTo>
                    <a:pt x="7519" y="15482"/>
                  </a:lnTo>
                  <a:lnTo>
                    <a:pt x="7719" y="15148"/>
                  </a:lnTo>
                  <a:lnTo>
                    <a:pt x="7942" y="14859"/>
                  </a:lnTo>
                  <a:lnTo>
                    <a:pt x="7986" y="14814"/>
                  </a:lnTo>
                  <a:lnTo>
                    <a:pt x="7986" y="14770"/>
                  </a:lnTo>
                  <a:lnTo>
                    <a:pt x="7942" y="14681"/>
                  </a:lnTo>
                  <a:lnTo>
                    <a:pt x="7341" y="13658"/>
                  </a:lnTo>
                  <a:lnTo>
                    <a:pt x="6763" y="12612"/>
                  </a:lnTo>
                  <a:lnTo>
                    <a:pt x="6207" y="11567"/>
                  </a:lnTo>
                  <a:lnTo>
                    <a:pt x="5651" y="10522"/>
                  </a:lnTo>
                  <a:lnTo>
                    <a:pt x="5117" y="9454"/>
                  </a:lnTo>
                  <a:lnTo>
                    <a:pt x="4605" y="8386"/>
                  </a:lnTo>
                  <a:lnTo>
                    <a:pt x="3582" y="6229"/>
                  </a:lnTo>
                  <a:lnTo>
                    <a:pt x="2670" y="4227"/>
                  </a:lnTo>
                  <a:lnTo>
                    <a:pt x="2225" y="3226"/>
                  </a:lnTo>
                  <a:lnTo>
                    <a:pt x="1803" y="2203"/>
                  </a:lnTo>
                  <a:lnTo>
                    <a:pt x="1602" y="1713"/>
                  </a:lnTo>
                  <a:lnTo>
                    <a:pt x="1380" y="1180"/>
                  </a:lnTo>
                  <a:lnTo>
                    <a:pt x="1291" y="913"/>
                  </a:lnTo>
                  <a:lnTo>
                    <a:pt x="1224" y="646"/>
                  </a:lnTo>
                  <a:lnTo>
                    <a:pt x="1158" y="379"/>
                  </a:lnTo>
                  <a:lnTo>
                    <a:pt x="1140" y="165"/>
                  </a:lnTo>
                  <a:lnTo>
                    <a:pt x="1158" y="112"/>
                  </a:lnTo>
                  <a:lnTo>
                    <a:pt x="1135" y="67"/>
                  </a:lnTo>
                  <a:lnTo>
                    <a:pt x="1091" y="23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33;p43"/>
            <p:cNvSpPr/>
            <p:nvPr/>
          </p:nvSpPr>
          <p:spPr>
            <a:xfrm>
              <a:off x="5906147" y="1847371"/>
              <a:ext cx="1501088" cy="1848759"/>
            </a:xfrm>
            <a:custGeom>
              <a:avLst/>
              <a:gdLst/>
              <a:ahLst/>
              <a:cxnLst/>
              <a:rect l="l" t="t" r="r" b="b"/>
              <a:pathLst>
                <a:path w="18151" h="22355" extrusionOk="0">
                  <a:moveTo>
                    <a:pt x="17594" y="14614"/>
                  </a:moveTo>
                  <a:lnTo>
                    <a:pt x="17550" y="14659"/>
                  </a:lnTo>
                  <a:lnTo>
                    <a:pt x="17550" y="14659"/>
                  </a:lnTo>
                  <a:lnTo>
                    <a:pt x="17594" y="14614"/>
                  </a:lnTo>
                  <a:close/>
                  <a:moveTo>
                    <a:pt x="10721" y="1"/>
                  </a:moveTo>
                  <a:lnTo>
                    <a:pt x="10477" y="23"/>
                  </a:lnTo>
                  <a:lnTo>
                    <a:pt x="10254" y="67"/>
                  </a:lnTo>
                  <a:lnTo>
                    <a:pt x="10010" y="134"/>
                  </a:lnTo>
                  <a:lnTo>
                    <a:pt x="9765" y="223"/>
                  </a:lnTo>
                  <a:lnTo>
                    <a:pt x="9276" y="445"/>
                  </a:lnTo>
                  <a:lnTo>
                    <a:pt x="8831" y="623"/>
                  </a:lnTo>
                  <a:lnTo>
                    <a:pt x="5961" y="1780"/>
                  </a:lnTo>
                  <a:lnTo>
                    <a:pt x="3025" y="2937"/>
                  </a:lnTo>
                  <a:lnTo>
                    <a:pt x="1535" y="3537"/>
                  </a:lnTo>
                  <a:lnTo>
                    <a:pt x="89" y="4138"/>
                  </a:lnTo>
                  <a:lnTo>
                    <a:pt x="23" y="4182"/>
                  </a:lnTo>
                  <a:lnTo>
                    <a:pt x="0" y="4227"/>
                  </a:lnTo>
                  <a:lnTo>
                    <a:pt x="0" y="4271"/>
                  </a:lnTo>
                  <a:lnTo>
                    <a:pt x="0" y="4316"/>
                  </a:lnTo>
                  <a:lnTo>
                    <a:pt x="45" y="4360"/>
                  </a:lnTo>
                  <a:lnTo>
                    <a:pt x="67" y="4405"/>
                  </a:lnTo>
                  <a:lnTo>
                    <a:pt x="134" y="4427"/>
                  </a:lnTo>
                  <a:lnTo>
                    <a:pt x="178" y="4405"/>
                  </a:lnTo>
                  <a:lnTo>
                    <a:pt x="1780" y="3760"/>
                  </a:lnTo>
                  <a:lnTo>
                    <a:pt x="3359" y="3115"/>
                  </a:lnTo>
                  <a:lnTo>
                    <a:pt x="6540" y="1847"/>
                  </a:lnTo>
                  <a:lnTo>
                    <a:pt x="9409" y="712"/>
                  </a:lnTo>
                  <a:lnTo>
                    <a:pt x="9720" y="579"/>
                  </a:lnTo>
                  <a:lnTo>
                    <a:pt x="10054" y="445"/>
                  </a:lnTo>
                  <a:lnTo>
                    <a:pt x="10232" y="379"/>
                  </a:lnTo>
                  <a:lnTo>
                    <a:pt x="10410" y="334"/>
                  </a:lnTo>
                  <a:lnTo>
                    <a:pt x="10566" y="312"/>
                  </a:lnTo>
                  <a:lnTo>
                    <a:pt x="10744" y="290"/>
                  </a:lnTo>
                  <a:lnTo>
                    <a:pt x="10966" y="334"/>
                  </a:lnTo>
                  <a:lnTo>
                    <a:pt x="11144" y="401"/>
                  </a:lnTo>
                  <a:lnTo>
                    <a:pt x="11322" y="512"/>
                  </a:lnTo>
                  <a:lnTo>
                    <a:pt x="11455" y="668"/>
                  </a:lnTo>
                  <a:lnTo>
                    <a:pt x="11567" y="824"/>
                  </a:lnTo>
                  <a:lnTo>
                    <a:pt x="11656" y="1002"/>
                  </a:lnTo>
                  <a:lnTo>
                    <a:pt x="11834" y="1380"/>
                  </a:lnTo>
                  <a:lnTo>
                    <a:pt x="14503" y="7052"/>
                  </a:lnTo>
                  <a:lnTo>
                    <a:pt x="15370" y="8920"/>
                  </a:lnTo>
                  <a:lnTo>
                    <a:pt x="16238" y="10788"/>
                  </a:lnTo>
                  <a:lnTo>
                    <a:pt x="16972" y="12434"/>
                  </a:lnTo>
                  <a:lnTo>
                    <a:pt x="17216" y="12990"/>
                  </a:lnTo>
                  <a:lnTo>
                    <a:pt x="17350" y="13302"/>
                  </a:lnTo>
                  <a:lnTo>
                    <a:pt x="17439" y="13591"/>
                  </a:lnTo>
                  <a:lnTo>
                    <a:pt x="17461" y="13747"/>
                  </a:lnTo>
                  <a:lnTo>
                    <a:pt x="17461" y="13880"/>
                  </a:lnTo>
                  <a:lnTo>
                    <a:pt x="17461" y="14036"/>
                  </a:lnTo>
                  <a:lnTo>
                    <a:pt x="17439" y="14169"/>
                  </a:lnTo>
                  <a:lnTo>
                    <a:pt x="17394" y="14303"/>
                  </a:lnTo>
                  <a:lnTo>
                    <a:pt x="17328" y="14436"/>
                  </a:lnTo>
                  <a:lnTo>
                    <a:pt x="17239" y="14570"/>
                  </a:lnTo>
                  <a:lnTo>
                    <a:pt x="17105" y="14681"/>
                  </a:lnTo>
                  <a:lnTo>
                    <a:pt x="17061" y="14770"/>
                  </a:lnTo>
                  <a:lnTo>
                    <a:pt x="17061" y="14814"/>
                  </a:lnTo>
                  <a:lnTo>
                    <a:pt x="17061" y="14859"/>
                  </a:lnTo>
                  <a:lnTo>
                    <a:pt x="17372" y="15459"/>
                  </a:lnTo>
                  <a:lnTo>
                    <a:pt x="17550" y="15793"/>
                  </a:lnTo>
                  <a:lnTo>
                    <a:pt x="17706" y="16149"/>
                  </a:lnTo>
                  <a:lnTo>
                    <a:pt x="17817" y="16505"/>
                  </a:lnTo>
                  <a:lnTo>
                    <a:pt x="17861" y="16683"/>
                  </a:lnTo>
                  <a:lnTo>
                    <a:pt x="17884" y="16861"/>
                  </a:lnTo>
                  <a:lnTo>
                    <a:pt x="17884" y="17039"/>
                  </a:lnTo>
                  <a:lnTo>
                    <a:pt x="17861" y="17194"/>
                  </a:lnTo>
                  <a:lnTo>
                    <a:pt x="17817" y="17350"/>
                  </a:lnTo>
                  <a:lnTo>
                    <a:pt x="17728" y="17483"/>
                  </a:lnTo>
                  <a:lnTo>
                    <a:pt x="17661" y="17595"/>
                  </a:lnTo>
                  <a:lnTo>
                    <a:pt x="17550" y="17661"/>
                  </a:lnTo>
                  <a:lnTo>
                    <a:pt x="17350" y="17839"/>
                  </a:lnTo>
                  <a:lnTo>
                    <a:pt x="17105" y="17973"/>
                  </a:lnTo>
                  <a:lnTo>
                    <a:pt x="16838" y="18084"/>
                  </a:lnTo>
                  <a:lnTo>
                    <a:pt x="16282" y="18284"/>
                  </a:lnTo>
                  <a:lnTo>
                    <a:pt x="15815" y="18440"/>
                  </a:lnTo>
                  <a:lnTo>
                    <a:pt x="11478" y="20175"/>
                  </a:lnTo>
                  <a:lnTo>
                    <a:pt x="8809" y="21220"/>
                  </a:lnTo>
                  <a:lnTo>
                    <a:pt x="8297" y="21465"/>
                  </a:lnTo>
                  <a:lnTo>
                    <a:pt x="7919" y="21621"/>
                  </a:lnTo>
                  <a:lnTo>
                    <a:pt x="7518" y="21799"/>
                  </a:lnTo>
                  <a:lnTo>
                    <a:pt x="7118" y="21910"/>
                  </a:lnTo>
                  <a:lnTo>
                    <a:pt x="6940" y="21954"/>
                  </a:lnTo>
                  <a:lnTo>
                    <a:pt x="6762" y="21977"/>
                  </a:lnTo>
                  <a:lnTo>
                    <a:pt x="6629" y="21999"/>
                  </a:lnTo>
                  <a:lnTo>
                    <a:pt x="6495" y="21954"/>
                  </a:lnTo>
                  <a:lnTo>
                    <a:pt x="6406" y="21910"/>
                  </a:lnTo>
                  <a:lnTo>
                    <a:pt x="6340" y="21821"/>
                  </a:lnTo>
                  <a:lnTo>
                    <a:pt x="6295" y="21776"/>
                  </a:lnTo>
                  <a:lnTo>
                    <a:pt x="6251" y="21732"/>
                  </a:lnTo>
                  <a:lnTo>
                    <a:pt x="6139" y="21732"/>
                  </a:lnTo>
                  <a:lnTo>
                    <a:pt x="6095" y="21754"/>
                  </a:lnTo>
                  <a:lnTo>
                    <a:pt x="6073" y="21799"/>
                  </a:lnTo>
                  <a:lnTo>
                    <a:pt x="6050" y="21843"/>
                  </a:lnTo>
                  <a:lnTo>
                    <a:pt x="6073" y="21910"/>
                  </a:lnTo>
                  <a:lnTo>
                    <a:pt x="6162" y="22088"/>
                  </a:lnTo>
                  <a:lnTo>
                    <a:pt x="6251" y="22199"/>
                  </a:lnTo>
                  <a:lnTo>
                    <a:pt x="6384" y="22288"/>
                  </a:lnTo>
                  <a:lnTo>
                    <a:pt x="6495" y="22332"/>
                  </a:lnTo>
                  <a:lnTo>
                    <a:pt x="6629" y="22355"/>
                  </a:lnTo>
                  <a:lnTo>
                    <a:pt x="6784" y="22332"/>
                  </a:lnTo>
                  <a:lnTo>
                    <a:pt x="6940" y="22288"/>
                  </a:lnTo>
                  <a:lnTo>
                    <a:pt x="7118" y="22221"/>
                  </a:lnTo>
                  <a:lnTo>
                    <a:pt x="9698" y="21176"/>
                  </a:lnTo>
                  <a:lnTo>
                    <a:pt x="15170" y="19018"/>
                  </a:lnTo>
                  <a:lnTo>
                    <a:pt x="16327" y="18573"/>
                  </a:lnTo>
                  <a:lnTo>
                    <a:pt x="16905" y="18351"/>
                  </a:lnTo>
                  <a:lnTo>
                    <a:pt x="17172" y="18217"/>
                  </a:lnTo>
                  <a:lnTo>
                    <a:pt x="17461" y="18084"/>
                  </a:lnTo>
                  <a:lnTo>
                    <a:pt x="17617" y="17973"/>
                  </a:lnTo>
                  <a:lnTo>
                    <a:pt x="17750" y="17884"/>
                  </a:lnTo>
                  <a:lnTo>
                    <a:pt x="17884" y="17750"/>
                  </a:lnTo>
                  <a:lnTo>
                    <a:pt x="17973" y="17639"/>
                  </a:lnTo>
                  <a:lnTo>
                    <a:pt x="18039" y="17506"/>
                  </a:lnTo>
                  <a:lnTo>
                    <a:pt x="18084" y="17372"/>
                  </a:lnTo>
                  <a:lnTo>
                    <a:pt x="18128" y="17239"/>
                  </a:lnTo>
                  <a:lnTo>
                    <a:pt x="18150" y="17083"/>
                  </a:lnTo>
                  <a:lnTo>
                    <a:pt x="18150" y="16950"/>
                  </a:lnTo>
                  <a:lnTo>
                    <a:pt x="18128" y="16794"/>
                  </a:lnTo>
                  <a:lnTo>
                    <a:pt x="18084" y="16483"/>
                  </a:lnTo>
                  <a:lnTo>
                    <a:pt x="17973" y="16171"/>
                  </a:lnTo>
                  <a:lnTo>
                    <a:pt x="17839" y="15860"/>
                  </a:lnTo>
                  <a:lnTo>
                    <a:pt x="17706" y="15637"/>
                  </a:lnTo>
                  <a:lnTo>
                    <a:pt x="17528" y="15326"/>
                  </a:lnTo>
                  <a:lnTo>
                    <a:pt x="17372" y="14992"/>
                  </a:lnTo>
                  <a:lnTo>
                    <a:pt x="17328" y="14859"/>
                  </a:lnTo>
                  <a:lnTo>
                    <a:pt x="17328" y="14837"/>
                  </a:lnTo>
                  <a:lnTo>
                    <a:pt x="17372" y="14837"/>
                  </a:lnTo>
                  <a:lnTo>
                    <a:pt x="17483" y="14725"/>
                  </a:lnTo>
                  <a:lnTo>
                    <a:pt x="17550" y="14659"/>
                  </a:lnTo>
                  <a:lnTo>
                    <a:pt x="17594" y="14592"/>
                  </a:lnTo>
                  <a:lnTo>
                    <a:pt x="17639" y="14503"/>
                  </a:lnTo>
                  <a:lnTo>
                    <a:pt x="17706" y="14325"/>
                  </a:lnTo>
                  <a:lnTo>
                    <a:pt x="17750" y="14125"/>
                  </a:lnTo>
                  <a:lnTo>
                    <a:pt x="17772" y="13902"/>
                  </a:lnTo>
                  <a:lnTo>
                    <a:pt x="17750" y="13680"/>
                  </a:lnTo>
                  <a:lnTo>
                    <a:pt x="17706" y="13480"/>
                  </a:lnTo>
                  <a:lnTo>
                    <a:pt x="17594" y="13124"/>
                  </a:lnTo>
                  <a:lnTo>
                    <a:pt x="17461" y="12768"/>
                  </a:lnTo>
                  <a:lnTo>
                    <a:pt x="17328" y="12412"/>
                  </a:lnTo>
                  <a:lnTo>
                    <a:pt x="17150" y="12078"/>
                  </a:lnTo>
                  <a:lnTo>
                    <a:pt x="16816" y="11367"/>
                  </a:lnTo>
                  <a:lnTo>
                    <a:pt x="16505" y="10699"/>
                  </a:lnTo>
                  <a:lnTo>
                    <a:pt x="15748" y="9076"/>
                  </a:lnTo>
                  <a:lnTo>
                    <a:pt x="15014" y="7474"/>
                  </a:lnTo>
                  <a:lnTo>
                    <a:pt x="12634" y="2403"/>
                  </a:lnTo>
                  <a:lnTo>
                    <a:pt x="12479" y="2047"/>
                  </a:lnTo>
                  <a:lnTo>
                    <a:pt x="12323" y="1669"/>
                  </a:lnTo>
                  <a:lnTo>
                    <a:pt x="12167" y="1268"/>
                  </a:lnTo>
                  <a:lnTo>
                    <a:pt x="11967" y="890"/>
                  </a:lnTo>
                  <a:lnTo>
                    <a:pt x="11856" y="712"/>
                  </a:lnTo>
                  <a:lnTo>
                    <a:pt x="11722" y="557"/>
                  </a:lnTo>
                  <a:lnTo>
                    <a:pt x="11589" y="401"/>
                  </a:lnTo>
                  <a:lnTo>
                    <a:pt x="11455" y="267"/>
                  </a:lnTo>
                  <a:lnTo>
                    <a:pt x="11300" y="156"/>
                  </a:lnTo>
                  <a:lnTo>
                    <a:pt x="11122" y="90"/>
                  </a:lnTo>
                  <a:lnTo>
                    <a:pt x="10944" y="23"/>
                  </a:lnTo>
                  <a:lnTo>
                    <a:pt x="107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34;p43"/>
            <p:cNvSpPr/>
            <p:nvPr/>
          </p:nvSpPr>
          <p:spPr>
            <a:xfrm>
              <a:off x="6470823" y="3076127"/>
              <a:ext cx="894070" cy="555661"/>
            </a:xfrm>
            <a:custGeom>
              <a:avLst/>
              <a:gdLst/>
              <a:ahLst/>
              <a:cxnLst/>
              <a:rect l="l" t="t" r="r" b="b"/>
              <a:pathLst>
                <a:path w="10811" h="6719" extrusionOk="0">
                  <a:moveTo>
                    <a:pt x="9832" y="1"/>
                  </a:moveTo>
                  <a:lnTo>
                    <a:pt x="9788" y="23"/>
                  </a:lnTo>
                  <a:lnTo>
                    <a:pt x="9765" y="68"/>
                  </a:lnTo>
                  <a:lnTo>
                    <a:pt x="9743" y="112"/>
                  </a:lnTo>
                  <a:lnTo>
                    <a:pt x="9765" y="423"/>
                  </a:lnTo>
                  <a:lnTo>
                    <a:pt x="9765" y="757"/>
                  </a:lnTo>
                  <a:lnTo>
                    <a:pt x="9810" y="1068"/>
                  </a:lnTo>
                  <a:lnTo>
                    <a:pt x="9877" y="1380"/>
                  </a:lnTo>
                  <a:lnTo>
                    <a:pt x="9988" y="1669"/>
                  </a:lnTo>
                  <a:lnTo>
                    <a:pt x="10144" y="1936"/>
                  </a:lnTo>
                  <a:lnTo>
                    <a:pt x="10233" y="2069"/>
                  </a:lnTo>
                  <a:lnTo>
                    <a:pt x="10322" y="2181"/>
                  </a:lnTo>
                  <a:lnTo>
                    <a:pt x="10403" y="2249"/>
                  </a:lnTo>
                  <a:lnTo>
                    <a:pt x="10403" y="2249"/>
                  </a:lnTo>
                  <a:lnTo>
                    <a:pt x="6874" y="3782"/>
                  </a:lnTo>
                  <a:lnTo>
                    <a:pt x="5006" y="4583"/>
                  </a:lnTo>
                  <a:lnTo>
                    <a:pt x="3137" y="5361"/>
                  </a:lnTo>
                  <a:lnTo>
                    <a:pt x="2003" y="5806"/>
                  </a:lnTo>
                  <a:lnTo>
                    <a:pt x="846" y="6229"/>
                  </a:lnTo>
                  <a:lnTo>
                    <a:pt x="624" y="6340"/>
                  </a:lnTo>
                  <a:lnTo>
                    <a:pt x="490" y="6385"/>
                  </a:lnTo>
                  <a:lnTo>
                    <a:pt x="379" y="6407"/>
                  </a:lnTo>
                  <a:lnTo>
                    <a:pt x="357" y="6362"/>
                  </a:lnTo>
                  <a:lnTo>
                    <a:pt x="357" y="6296"/>
                  </a:lnTo>
                  <a:lnTo>
                    <a:pt x="335" y="6095"/>
                  </a:lnTo>
                  <a:lnTo>
                    <a:pt x="357" y="5673"/>
                  </a:lnTo>
                  <a:lnTo>
                    <a:pt x="401" y="5428"/>
                  </a:lnTo>
                  <a:lnTo>
                    <a:pt x="424" y="5183"/>
                  </a:lnTo>
                  <a:lnTo>
                    <a:pt x="468" y="4939"/>
                  </a:lnTo>
                  <a:lnTo>
                    <a:pt x="535" y="4716"/>
                  </a:lnTo>
                  <a:lnTo>
                    <a:pt x="624" y="4494"/>
                  </a:lnTo>
                  <a:lnTo>
                    <a:pt x="735" y="4271"/>
                  </a:lnTo>
                  <a:lnTo>
                    <a:pt x="846" y="4049"/>
                  </a:lnTo>
                  <a:lnTo>
                    <a:pt x="1002" y="3827"/>
                  </a:lnTo>
                  <a:lnTo>
                    <a:pt x="1002" y="3782"/>
                  </a:lnTo>
                  <a:lnTo>
                    <a:pt x="1024" y="3738"/>
                  </a:lnTo>
                  <a:lnTo>
                    <a:pt x="980" y="3649"/>
                  </a:lnTo>
                  <a:lnTo>
                    <a:pt x="957" y="3626"/>
                  </a:lnTo>
                  <a:lnTo>
                    <a:pt x="913" y="3604"/>
                  </a:lnTo>
                  <a:lnTo>
                    <a:pt x="868" y="3582"/>
                  </a:lnTo>
                  <a:lnTo>
                    <a:pt x="824" y="3604"/>
                  </a:lnTo>
                  <a:lnTo>
                    <a:pt x="90" y="3916"/>
                  </a:lnTo>
                  <a:lnTo>
                    <a:pt x="45" y="3938"/>
                  </a:lnTo>
                  <a:lnTo>
                    <a:pt x="1" y="3982"/>
                  </a:lnTo>
                  <a:lnTo>
                    <a:pt x="1" y="4049"/>
                  </a:lnTo>
                  <a:lnTo>
                    <a:pt x="23" y="4093"/>
                  </a:lnTo>
                  <a:lnTo>
                    <a:pt x="45" y="4138"/>
                  </a:lnTo>
                  <a:lnTo>
                    <a:pt x="90" y="4182"/>
                  </a:lnTo>
                  <a:lnTo>
                    <a:pt x="201" y="4182"/>
                  </a:lnTo>
                  <a:lnTo>
                    <a:pt x="512" y="4051"/>
                  </a:lnTo>
                  <a:lnTo>
                    <a:pt x="512" y="4051"/>
                  </a:lnTo>
                  <a:lnTo>
                    <a:pt x="379" y="4316"/>
                  </a:lnTo>
                  <a:lnTo>
                    <a:pt x="246" y="4694"/>
                  </a:lnTo>
                  <a:lnTo>
                    <a:pt x="134" y="5072"/>
                  </a:lnTo>
                  <a:lnTo>
                    <a:pt x="68" y="5473"/>
                  </a:lnTo>
                  <a:lnTo>
                    <a:pt x="45" y="5873"/>
                  </a:lnTo>
                  <a:lnTo>
                    <a:pt x="45" y="6051"/>
                  </a:lnTo>
                  <a:lnTo>
                    <a:pt x="90" y="6251"/>
                  </a:lnTo>
                  <a:lnTo>
                    <a:pt x="112" y="6451"/>
                  </a:lnTo>
                  <a:lnTo>
                    <a:pt x="179" y="6629"/>
                  </a:lnTo>
                  <a:lnTo>
                    <a:pt x="201" y="6674"/>
                  </a:lnTo>
                  <a:lnTo>
                    <a:pt x="246" y="6718"/>
                  </a:lnTo>
                  <a:lnTo>
                    <a:pt x="357" y="6718"/>
                  </a:lnTo>
                  <a:lnTo>
                    <a:pt x="1669" y="6251"/>
                  </a:lnTo>
                  <a:lnTo>
                    <a:pt x="2981" y="5762"/>
                  </a:lnTo>
                  <a:lnTo>
                    <a:pt x="4294" y="5228"/>
                  </a:lnTo>
                  <a:lnTo>
                    <a:pt x="5584" y="4694"/>
                  </a:lnTo>
                  <a:lnTo>
                    <a:pt x="8164" y="3560"/>
                  </a:lnTo>
                  <a:lnTo>
                    <a:pt x="10722" y="2425"/>
                  </a:lnTo>
                  <a:lnTo>
                    <a:pt x="10789" y="2381"/>
                  </a:lnTo>
                  <a:lnTo>
                    <a:pt x="10811" y="2314"/>
                  </a:lnTo>
                  <a:lnTo>
                    <a:pt x="10811" y="2247"/>
                  </a:lnTo>
                  <a:lnTo>
                    <a:pt x="10744" y="2181"/>
                  </a:lnTo>
                  <a:lnTo>
                    <a:pt x="10633" y="2092"/>
                  </a:lnTo>
                  <a:lnTo>
                    <a:pt x="10544" y="2003"/>
                  </a:lnTo>
                  <a:lnTo>
                    <a:pt x="10455" y="1891"/>
                  </a:lnTo>
                  <a:lnTo>
                    <a:pt x="10366" y="1780"/>
                  </a:lnTo>
                  <a:lnTo>
                    <a:pt x="10233" y="1536"/>
                  </a:lnTo>
                  <a:lnTo>
                    <a:pt x="10144" y="1291"/>
                  </a:lnTo>
                  <a:lnTo>
                    <a:pt x="10099" y="1002"/>
                  </a:lnTo>
                  <a:lnTo>
                    <a:pt x="10055" y="735"/>
                  </a:lnTo>
                  <a:lnTo>
                    <a:pt x="10032" y="446"/>
                  </a:lnTo>
                  <a:lnTo>
                    <a:pt x="10032" y="157"/>
                  </a:lnTo>
                  <a:lnTo>
                    <a:pt x="10032" y="112"/>
                  </a:lnTo>
                  <a:lnTo>
                    <a:pt x="9988" y="68"/>
                  </a:lnTo>
                  <a:lnTo>
                    <a:pt x="9943" y="23"/>
                  </a:lnTo>
                  <a:lnTo>
                    <a:pt x="9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35;p43"/>
            <p:cNvSpPr/>
            <p:nvPr/>
          </p:nvSpPr>
          <p:spPr>
            <a:xfrm>
              <a:off x="7278388" y="3059587"/>
              <a:ext cx="60785" cy="40523"/>
            </a:xfrm>
            <a:custGeom>
              <a:avLst/>
              <a:gdLst/>
              <a:ahLst/>
              <a:cxnLst/>
              <a:rect l="l" t="t" r="r" b="b"/>
              <a:pathLst>
                <a:path w="735" h="490" extrusionOk="0">
                  <a:moveTo>
                    <a:pt x="601" y="1"/>
                  </a:moveTo>
                  <a:lnTo>
                    <a:pt x="557" y="23"/>
                  </a:lnTo>
                  <a:lnTo>
                    <a:pt x="67" y="201"/>
                  </a:lnTo>
                  <a:lnTo>
                    <a:pt x="23" y="245"/>
                  </a:lnTo>
                  <a:lnTo>
                    <a:pt x="0" y="290"/>
                  </a:lnTo>
                  <a:lnTo>
                    <a:pt x="0" y="334"/>
                  </a:lnTo>
                  <a:lnTo>
                    <a:pt x="0" y="401"/>
                  </a:lnTo>
                  <a:lnTo>
                    <a:pt x="23" y="445"/>
                  </a:lnTo>
                  <a:lnTo>
                    <a:pt x="67" y="468"/>
                  </a:lnTo>
                  <a:lnTo>
                    <a:pt x="134" y="490"/>
                  </a:lnTo>
                  <a:lnTo>
                    <a:pt x="178" y="468"/>
                  </a:lnTo>
                  <a:lnTo>
                    <a:pt x="668" y="290"/>
                  </a:lnTo>
                  <a:lnTo>
                    <a:pt x="712" y="245"/>
                  </a:lnTo>
                  <a:lnTo>
                    <a:pt x="735" y="201"/>
                  </a:lnTo>
                  <a:lnTo>
                    <a:pt x="735" y="156"/>
                  </a:lnTo>
                  <a:lnTo>
                    <a:pt x="735" y="90"/>
                  </a:lnTo>
                  <a:lnTo>
                    <a:pt x="690" y="45"/>
                  </a:lnTo>
                  <a:lnTo>
                    <a:pt x="668" y="23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36;p43"/>
            <p:cNvSpPr/>
            <p:nvPr/>
          </p:nvSpPr>
          <p:spPr>
            <a:xfrm>
              <a:off x="6492904" y="3366818"/>
              <a:ext cx="233710" cy="101225"/>
            </a:xfrm>
            <a:custGeom>
              <a:avLst/>
              <a:gdLst/>
              <a:ahLst/>
              <a:cxnLst/>
              <a:rect l="l" t="t" r="r" b="b"/>
              <a:pathLst>
                <a:path w="2826" h="1224" extrusionOk="0">
                  <a:moveTo>
                    <a:pt x="2648" y="0"/>
                  </a:moveTo>
                  <a:lnTo>
                    <a:pt x="90" y="934"/>
                  </a:lnTo>
                  <a:lnTo>
                    <a:pt x="45" y="979"/>
                  </a:lnTo>
                  <a:lnTo>
                    <a:pt x="23" y="1023"/>
                  </a:lnTo>
                  <a:lnTo>
                    <a:pt x="1" y="1068"/>
                  </a:lnTo>
                  <a:lnTo>
                    <a:pt x="23" y="1112"/>
                  </a:lnTo>
                  <a:lnTo>
                    <a:pt x="45" y="1157"/>
                  </a:lnTo>
                  <a:lnTo>
                    <a:pt x="90" y="1201"/>
                  </a:lnTo>
                  <a:lnTo>
                    <a:pt x="157" y="1224"/>
                  </a:lnTo>
                  <a:lnTo>
                    <a:pt x="201" y="1201"/>
                  </a:lnTo>
                  <a:lnTo>
                    <a:pt x="2737" y="267"/>
                  </a:lnTo>
                  <a:lnTo>
                    <a:pt x="2803" y="245"/>
                  </a:lnTo>
                  <a:lnTo>
                    <a:pt x="2826" y="200"/>
                  </a:lnTo>
                  <a:lnTo>
                    <a:pt x="2826" y="134"/>
                  </a:lnTo>
                  <a:lnTo>
                    <a:pt x="2826" y="89"/>
                  </a:lnTo>
                  <a:lnTo>
                    <a:pt x="2781" y="45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37;p43"/>
            <p:cNvSpPr/>
            <p:nvPr/>
          </p:nvSpPr>
          <p:spPr>
            <a:xfrm>
              <a:off x="6715532" y="3460599"/>
              <a:ext cx="42342" cy="31343"/>
            </a:xfrm>
            <a:custGeom>
              <a:avLst/>
              <a:gdLst/>
              <a:ahLst/>
              <a:cxnLst/>
              <a:rect l="l" t="t" r="r" b="b"/>
              <a:pathLst>
                <a:path w="512" h="379" extrusionOk="0">
                  <a:moveTo>
                    <a:pt x="312" y="1"/>
                  </a:moveTo>
                  <a:lnTo>
                    <a:pt x="89" y="112"/>
                  </a:lnTo>
                  <a:lnTo>
                    <a:pt x="22" y="134"/>
                  </a:lnTo>
                  <a:lnTo>
                    <a:pt x="0" y="179"/>
                  </a:lnTo>
                  <a:lnTo>
                    <a:pt x="0" y="245"/>
                  </a:lnTo>
                  <a:lnTo>
                    <a:pt x="0" y="290"/>
                  </a:lnTo>
                  <a:lnTo>
                    <a:pt x="45" y="334"/>
                  </a:lnTo>
                  <a:lnTo>
                    <a:pt x="89" y="379"/>
                  </a:lnTo>
                  <a:lnTo>
                    <a:pt x="178" y="379"/>
                  </a:lnTo>
                  <a:lnTo>
                    <a:pt x="423" y="267"/>
                  </a:lnTo>
                  <a:lnTo>
                    <a:pt x="467" y="245"/>
                  </a:lnTo>
                  <a:lnTo>
                    <a:pt x="490" y="201"/>
                  </a:lnTo>
                  <a:lnTo>
                    <a:pt x="512" y="134"/>
                  </a:lnTo>
                  <a:lnTo>
                    <a:pt x="490" y="90"/>
                  </a:lnTo>
                  <a:lnTo>
                    <a:pt x="467" y="4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38;p43"/>
            <p:cNvSpPr/>
            <p:nvPr/>
          </p:nvSpPr>
          <p:spPr>
            <a:xfrm>
              <a:off x="6783594" y="3423798"/>
              <a:ext cx="55244" cy="38704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467" y="1"/>
                  </a:moveTo>
                  <a:lnTo>
                    <a:pt x="67" y="179"/>
                  </a:lnTo>
                  <a:lnTo>
                    <a:pt x="22" y="223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0" y="379"/>
                  </a:lnTo>
                  <a:lnTo>
                    <a:pt x="45" y="423"/>
                  </a:lnTo>
                  <a:lnTo>
                    <a:pt x="67" y="468"/>
                  </a:lnTo>
                  <a:lnTo>
                    <a:pt x="178" y="468"/>
                  </a:lnTo>
                  <a:lnTo>
                    <a:pt x="579" y="268"/>
                  </a:lnTo>
                  <a:lnTo>
                    <a:pt x="623" y="245"/>
                  </a:lnTo>
                  <a:lnTo>
                    <a:pt x="645" y="201"/>
                  </a:lnTo>
                  <a:lnTo>
                    <a:pt x="667" y="134"/>
                  </a:lnTo>
                  <a:lnTo>
                    <a:pt x="645" y="90"/>
                  </a:lnTo>
                  <a:lnTo>
                    <a:pt x="623" y="45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39;p43"/>
            <p:cNvSpPr/>
            <p:nvPr/>
          </p:nvSpPr>
          <p:spPr>
            <a:xfrm>
              <a:off x="6748612" y="3337376"/>
              <a:ext cx="57146" cy="36884"/>
            </a:xfrm>
            <a:custGeom>
              <a:avLst/>
              <a:gdLst/>
              <a:ahLst/>
              <a:cxnLst/>
              <a:rect l="l" t="t" r="r" b="b"/>
              <a:pathLst>
                <a:path w="691" h="446" extrusionOk="0">
                  <a:moveTo>
                    <a:pt x="490" y="0"/>
                  </a:moveTo>
                  <a:lnTo>
                    <a:pt x="90" y="156"/>
                  </a:lnTo>
                  <a:lnTo>
                    <a:pt x="23" y="200"/>
                  </a:lnTo>
                  <a:lnTo>
                    <a:pt x="1" y="245"/>
                  </a:lnTo>
                  <a:lnTo>
                    <a:pt x="1" y="289"/>
                  </a:lnTo>
                  <a:lnTo>
                    <a:pt x="1" y="334"/>
                  </a:lnTo>
                  <a:lnTo>
                    <a:pt x="45" y="378"/>
                  </a:lnTo>
                  <a:lnTo>
                    <a:pt x="67" y="423"/>
                  </a:lnTo>
                  <a:lnTo>
                    <a:pt x="134" y="445"/>
                  </a:lnTo>
                  <a:lnTo>
                    <a:pt x="179" y="423"/>
                  </a:lnTo>
                  <a:lnTo>
                    <a:pt x="601" y="267"/>
                  </a:lnTo>
                  <a:lnTo>
                    <a:pt x="668" y="245"/>
                  </a:lnTo>
                  <a:lnTo>
                    <a:pt x="690" y="200"/>
                  </a:lnTo>
                  <a:lnTo>
                    <a:pt x="690" y="156"/>
                  </a:lnTo>
                  <a:lnTo>
                    <a:pt x="690" y="89"/>
                  </a:lnTo>
                  <a:lnTo>
                    <a:pt x="646" y="45"/>
                  </a:lnTo>
                  <a:lnTo>
                    <a:pt x="623" y="23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40;p43"/>
            <p:cNvSpPr/>
            <p:nvPr/>
          </p:nvSpPr>
          <p:spPr>
            <a:xfrm>
              <a:off x="6531524" y="3076127"/>
              <a:ext cx="769027" cy="320214"/>
            </a:xfrm>
            <a:custGeom>
              <a:avLst/>
              <a:gdLst/>
              <a:ahLst/>
              <a:cxnLst/>
              <a:rect l="l" t="t" r="r" b="b"/>
              <a:pathLst>
                <a:path w="9299" h="3872" extrusionOk="0">
                  <a:moveTo>
                    <a:pt x="9098" y="1"/>
                  </a:moveTo>
                  <a:lnTo>
                    <a:pt x="4583" y="1802"/>
                  </a:lnTo>
                  <a:lnTo>
                    <a:pt x="2336" y="2692"/>
                  </a:lnTo>
                  <a:lnTo>
                    <a:pt x="90" y="3604"/>
                  </a:lnTo>
                  <a:lnTo>
                    <a:pt x="45" y="3626"/>
                  </a:lnTo>
                  <a:lnTo>
                    <a:pt x="1" y="3693"/>
                  </a:lnTo>
                  <a:lnTo>
                    <a:pt x="1" y="3738"/>
                  </a:lnTo>
                  <a:lnTo>
                    <a:pt x="23" y="3782"/>
                  </a:lnTo>
                  <a:lnTo>
                    <a:pt x="45" y="3827"/>
                  </a:lnTo>
                  <a:lnTo>
                    <a:pt x="90" y="3871"/>
                  </a:lnTo>
                  <a:lnTo>
                    <a:pt x="201" y="3871"/>
                  </a:lnTo>
                  <a:lnTo>
                    <a:pt x="2448" y="2959"/>
                  </a:lnTo>
                  <a:lnTo>
                    <a:pt x="4694" y="2069"/>
                  </a:lnTo>
                  <a:lnTo>
                    <a:pt x="9209" y="268"/>
                  </a:lnTo>
                  <a:lnTo>
                    <a:pt x="9276" y="245"/>
                  </a:lnTo>
                  <a:lnTo>
                    <a:pt x="9298" y="201"/>
                  </a:lnTo>
                  <a:lnTo>
                    <a:pt x="9298" y="134"/>
                  </a:lnTo>
                  <a:lnTo>
                    <a:pt x="9276" y="90"/>
                  </a:lnTo>
                  <a:lnTo>
                    <a:pt x="9254" y="45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41;p43"/>
            <p:cNvSpPr/>
            <p:nvPr/>
          </p:nvSpPr>
          <p:spPr>
            <a:xfrm>
              <a:off x="6492903" y="3444059"/>
              <a:ext cx="23983" cy="25802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4" y="0"/>
                  </a:moveTo>
                  <a:lnTo>
                    <a:pt x="68" y="23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1" y="89"/>
                  </a:lnTo>
                  <a:lnTo>
                    <a:pt x="1" y="156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45" y="267"/>
                  </a:lnTo>
                  <a:lnTo>
                    <a:pt x="90" y="290"/>
                  </a:lnTo>
                  <a:lnTo>
                    <a:pt x="134" y="312"/>
                  </a:lnTo>
                  <a:lnTo>
                    <a:pt x="201" y="290"/>
                  </a:lnTo>
                  <a:lnTo>
                    <a:pt x="223" y="290"/>
                  </a:lnTo>
                  <a:lnTo>
                    <a:pt x="268" y="245"/>
                  </a:lnTo>
                  <a:lnTo>
                    <a:pt x="290" y="201"/>
                  </a:lnTo>
                  <a:lnTo>
                    <a:pt x="290" y="156"/>
                  </a:lnTo>
                  <a:lnTo>
                    <a:pt x="290" y="112"/>
                  </a:lnTo>
                  <a:lnTo>
                    <a:pt x="268" y="45"/>
                  </a:lnTo>
                  <a:lnTo>
                    <a:pt x="223" y="2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42;p43"/>
            <p:cNvSpPr/>
            <p:nvPr/>
          </p:nvSpPr>
          <p:spPr>
            <a:xfrm>
              <a:off x="6476363" y="3486319"/>
              <a:ext cx="217170" cy="106848"/>
            </a:xfrm>
            <a:custGeom>
              <a:avLst/>
              <a:gdLst/>
              <a:ahLst/>
              <a:cxnLst/>
              <a:rect l="l" t="t" r="r" b="b"/>
              <a:pathLst>
                <a:path w="2626" h="1292" extrusionOk="0">
                  <a:moveTo>
                    <a:pt x="2492" y="1"/>
                  </a:moveTo>
                  <a:lnTo>
                    <a:pt x="2447" y="23"/>
                  </a:lnTo>
                  <a:lnTo>
                    <a:pt x="90" y="1002"/>
                  </a:lnTo>
                  <a:lnTo>
                    <a:pt x="23" y="1046"/>
                  </a:lnTo>
                  <a:lnTo>
                    <a:pt x="1" y="1091"/>
                  </a:lnTo>
                  <a:lnTo>
                    <a:pt x="1" y="1135"/>
                  </a:lnTo>
                  <a:lnTo>
                    <a:pt x="1" y="1202"/>
                  </a:lnTo>
                  <a:lnTo>
                    <a:pt x="45" y="1247"/>
                  </a:lnTo>
                  <a:lnTo>
                    <a:pt x="90" y="1269"/>
                  </a:lnTo>
                  <a:lnTo>
                    <a:pt x="134" y="1291"/>
                  </a:lnTo>
                  <a:lnTo>
                    <a:pt x="201" y="1269"/>
                  </a:lnTo>
                  <a:lnTo>
                    <a:pt x="2559" y="290"/>
                  </a:lnTo>
                  <a:lnTo>
                    <a:pt x="2603" y="246"/>
                  </a:lnTo>
                  <a:lnTo>
                    <a:pt x="2625" y="201"/>
                  </a:lnTo>
                  <a:lnTo>
                    <a:pt x="2625" y="157"/>
                  </a:lnTo>
                  <a:lnTo>
                    <a:pt x="2625" y="90"/>
                  </a:lnTo>
                  <a:lnTo>
                    <a:pt x="2581" y="45"/>
                  </a:lnTo>
                  <a:lnTo>
                    <a:pt x="2559" y="23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43;p43"/>
            <p:cNvSpPr/>
            <p:nvPr/>
          </p:nvSpPr>
          <p:spPr>
            <a:xfrm>
              <a:off x="6478183" y="3455059"/>
              <a:ext cx="167468" cy="88406"/>
            </a:xfrm>
            <a:custGeom>
              <a:avLst/>
              <a:gdLst/>
              <a:ahLst/>
              <a:cxnLst/>
              <a:rect l="l" t="t" r="r" b="b"/>
              <a:pathLst>
                <a:path w="2025" h="1069" extrusionOk="0">
                  <a:moveTo>
                    <a:pt x="1892" y="1"/>
                  </a:moveTo>
                  <a:lnTo>
                    <a:pt x="1825" y="23"/>
                  </a:lnTo>
                  <a:lnTo>
                    <a:pt x="1380" y="201"/>
                  </a:lnTo>
                  <a:lnTo>
                    <a:pt x="957" y="401"/>
                  </a:lnTo>
                  <a:lnTo>
                    <a:pt x="90" y="802"/>
                  </a:lnTo>
                  <a:lnTo>
                    <a:pt x="45" y="824"/>
                  </a:lnTo>
                  <a:lnTo>
                    <a:pt x="23" y="891"/>
                  </a:lnTo>
                  <a:lnTo>
                    <a:pt x="1" y="935"/>
                  </a:lnTo>
                  <a:lnTo>
                    <a:pt x="23" y="980"/>
                  </a:lnTo>
                  <a:lnTo>
                    <a:pt x="45" y="1024"/>
                  </a:lnTo>
                  <a:lnTo>
                    <a:pt x="90" y="1068"/>
                  </a:lnTo>
                  <a:lnTo>
                    <a:pt x="201" y="1068"/>
                  </a:lnTo>
                  <a:lnTo>
                    <a:pt x="1069" y="668"/>
                  </a:lnTo>
                  <a:lnTo>
                    <a:pt x="1491" y="468"/>
                  </a:lnTo>
                  <a:lnTo>
                    <a:pt x="1936" y="290"/>
                  </a:lnTo>
                  <a:lnTo>
                    <a:pt x="1981" y="268"/>
                  </a:lnTo>
                  <a:lnTo>
                    <a:pt x="2003" y="201"/>
                  </a:lnTo>
                  <a:lnTo>
                    <a:pt x="2025" y="157"/>
                  </a:lnTo>
                  <a:lnTo>
                    <a:pt x="2003" y="112"/>
                  </a:lnTo>
                  <a:lnTo>
                    <a:pt x="1981" y="68"/>
                  </a:lnTo>
                  <a:lnTo>
                    <a:pt x="1936" y="23"/>
                  </a:lnTo>
                  <a:lnTo>
                    <a:pt x="1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65;p43"/>
            <p:cNvSpPr/>
            <p:nvPr/>
          </p:nvSpPr>
          <p:spPr>
            <a:xfrm>
              <a:off x="6755972" y="3276675"/>
              <a:ext cx="507778" cy="342213"/>
            </a:xfrm>
            <a:custGeom>
              <a:avLst/>
              <a:gdLst/>
              <a:ahLst/>
              <a:cxnLst/>
              <a:rect l="l" t="t" r="r" b="b"/>
              <a:pathLst>
                <a:path w="6140" h="4138" fill="none" extrusionOk="0">
                  <a:moveTo>
                    <a:pt x="1" y="67"/>
                  </a:moveTo>
                  <a:lnTo>
                    <a:pt x="1" y="67"/>
                  </a:lnTo>
                  <a:lnTo>
                    <a:pt x="579" y="89"/>
                  </a:lnTo>
                  <a:lnTo>
                    <a:pt x="579" y="89"/>
                  </a:lnTo>
                  <a:lnTo>
                    <a:pt x="979" y="111"/>
                  </a:lnTo>
                  <a:lnTo>
                    <a:pt x="1357" y="178"/>
                  </a:lnTo>
                  <a:lnTo>
                    <a:pt x="1735" y="245"/>
                  </a:lnTo>
                  <a:lnTo>
                    <a:pt x="2069" y="356"/>
                  </a:lnTo>
                  <a:lnTo>
                    <a:pt x="2381" y="490"/>
                  </a:lnTo>
                  <a:lnTo>
                    <a:pt x="2670" y="645"/>
                  </a:lnTo>
                  <a:lnTo>
                    <a:pt x="2937" y="823"/>
                  </a:lnTo>
                  <a:lnTo>
                    <a:pt x="3181" y="1023"/>
                  </a:lnTo>
                  <a:lnTo>
                    <a:pt x="3181" y="1023"/>
                  </a:lnTo>
                  <a:lnTo>
                    <a:pt x="3337" y="1179"/>
                  </a:lnTo>
                  <a:lnTo>
                    <a:pt x="3470" y="1357"/>
                  </a:lnTo>
                  <a:lnTo>
                    <a:pt x="3604" y="1535"/>
                  </a:lnTo>
                  <a:lnTo>
                    <a:pt x="3693" y="1713"/>
                  </a:lnTo>
                  <a:lnTo>
                    <a:pt x="3782" y="1913"/>
                  </a:lnTo>
                  <a:lnTo>
                    <a:pt x="3826" y="2113"/>
                  </a:lnTo>
                  <a:lnTo>
                    <a:pt x="3849" y="2291"/>
                  </a:lnTo>
                  <a:lnTo>
                    <a:pt x="3871" y="2491"/>
                  </a:lnTo>
                  <a:lnTo>
                    <a:pt x="3871" y="2491"/>
                  </a:lnTo>
                  <a:lnTo>
                    <a:pt x="3849" y="2625"/>
                  </a:lnTo>
                  <a:lnTo>
                    <a:pt x="3826" y="2758"/>
                  </a:lnTo>
                  <a:lnTo>
                    <a:pt x="3804" y="2870"/>
                  </a:lnTo>
                  <a:lnTo>
                    <a:pt x="3737" y="2981"/>
                  </a:lnTo>
                  <a:lnTo>
                    <a:pt x="3671" y="3092"/>
                  </a:lnTo>
                  <a:lnTo>
                    <a:pt x="3582" y="3203"/>
                  </a:lnTo>
                  <a:lnTo>
                    <a:pt x="3359" y="3426"/>
                  </a:lnTo>
                  <a:lnTo>
                    <a:pt x="3070" y="3626"/>
                  </a:lnTo>
                  <a:lnTo>
                    <a:pt x="2714" y="3804"/>
                  </a:lnTo>
                  <a:lnTo>
                    <a:pt x="2292" y="3982"/>
                  </a:lnTo>
                  <a:lnTo>
                    <a:pt x="1802" y="4137"/>
                  </a:lnTo>
                  <a:lnTo>
                    <a:pt x="4049" y="3937"/>
                  </a:lnTo>
                  <a:lnTo>
                    <a:pt x="4049" y="3937"/>
                  </a:lnTo>
                  <a:lnTo>
                    <a:pt x="4538" y="3737"/>
                  </a:lnTo>
                  <a:lnTo>
                    <a:pt x="4961" y="3537"/>
                  </a:lnTo>
                  <a:lnTo>
                    <a:pt x="5317" y="3314"/>
                  </a:lnTo>
                  <a:lnTo>
                    <a:pt x="5628" y="3092"/>
                  </a:lnTo>
                  <a:lnTo>
                    <a:pt x="5850" y="2870"/>
                  </a:lnTo>
                  <a:lnTo>
                    <a:pt x="5939" y="2758"/>
                  </a:lnTo>
                  <a:lnTo>
                    <a:pt x="6006" y="2625"/>
                  </a:lnTo>
                  <a:lnTo>
                    <a:pt x="6073" y="2514"/>
                  </a:lnTo>
                  <a:lnTo>
                    <a:pt x="6117" y="2380"/>
                  </a:lnTo>
                  <a:lnTo>
                    <a:pt x="6140" y="2269"/>
                  </a:lnTo>
                  <a:lnTo>
                    <a:pt x="6140" y="2136"/>
                  </a:lnTo>
                  <a:lnTo>
                    <a:pt x="6140" y="2136"/>
                  </a:lnTo>
                  <a:lnTo>
                    <a:pt x="6140" y="1935"/>
                  </a:lnTo>
                  <a:lnTo>
                    <a:pt x="6095" y="1735"/>
                  </a:lnTo>
                  <a:lnTo>
                    <a:pt x="6028" y="1557"/>
                  </a:lnTo>
                  <a:lnTo>
                    <a:pt x="5939" y="1357"/>
                  </a:lnTo>
                  <a:lnTo>
                    <a:pt x="5828" y="1179"/>
                  </a:lnTo>
                  <a:lnTo>
                    <a:pt x="5695" y="1001"/>
                  </a:lnTo>
                  <a:lnTo>
                    <a:pt x="5539" y="846"/>
                  </a:lnTo>
                  <a:lnTo>
                    <a:pt x="5339" y="690"/>
                  </a:lnTo>
                  <a:lnTo>
                    <a:pt x="5339" y="690"/>
                  </a:lnTo>
                  <a:lnTo>
                    <a:pt x="5116" y="534"/>
                  </a:lnTo>
                  <a:lnTo>
                    <a:pt x="4872" y="378"/>
                  </a:lnTo>
                  <a:lnTo>
                    <a:pt x="4605" y="267"/>
                  </a:lnTo>
                  <a:lnTo>
                    <a:pt x="4316" y="178"/>
                  </a:lnTo>
                  <a:lnTo>
                    <a:pt x="3982" y="111"/>
                  </a:lnTo>
                  <a:lnTo>
                    <a:pt x="3626" y="45"/>
                  </a:lnTo>
                  <a:lnTo>
                    <a:pt x="3248" y="23"/>
                  </a:lnTo>
                  <a:lnTo>
                    <a:pt x="2848" y="0"/>
                  </a:lnTo>
                  <a:lnTo>
                    <a:pt x="2848" y="0"/>
                  </a:lnTo>
                  <a:lnTo>
                    <a:pt x="1357" y="23"/>
                  </a:lnTo>
                  <a:lnTo>
                    <a:pt x="1" y="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67;p43"/>
            <p:cNvSpPr/>
            <p:nvPr/>
          </p:nvSpPr>
          <p:spPr>
            <a:xfrm>
              <a:off x="6676911" y="3392537"/>
              <a:ext cx="141665" cy="191368"/>
            </a:xfrm>
            <a:custGeom>
              <a:avLst/>
              <a:gdLst/>
              <a:ahLst/>
              <a:cxnLst/>
              <a:rect l="l" t="t" r="r" b="b"/>
              <a:pathLst>
                <a:path w="1713" h="2314" fill="none" extrusionOk="0">
                  <a:moveTo>
                    <a:pt x="1001" y="1"/>
                  </a:moveTo>
                  <a:lnTo>
                    <a:pt x="1001" y="1"/>
                  </a:lnTo>
                  <a:lnTo>
                    <a:pt x="779" y="1"/>
                  </a:lnTo>
                  <a:lnTo>
                    <a:pt x="556" y="1"/>
                  </a:lnTo>
                  <a:lnTo>
                    <a:pt x="289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00" y="1224"/>
                  </a:lnTo>
                  <a:lnTo>
                    <a:pt x="356" y="2314"/>
                  </a:lnTo>
                  <a:lnTo>
                    <a:pt x="356" y="2314"/>
                  </a:lnTo>
                  <a:lnTo>
                    <a:pt x="601" y="2292"/>
                  </a:lnTo>
                  <a:lnTo>
                    <a:pt x="890" y="2269"/>
                  </a:lnTo>
                  <a:lnTo>
                    <a:pt x="1179" y="2203"/>
                  </a:lnTo>
                  <a:lnTo>
                    <a:pt x="1513" y="2114"/>
                  </a:lnTo>
                  <a:lnTo>
                    <a:pt x="1513" y="2114"/>
                  </a:lnTo>
                  <a:lnTo>
                    <a:pt x="1646" y="2047"/>
                  </a:lnTo>
                  <a:lnTo>
                    <a:pt x="1691" y="2047"/>
                  </a:lnTo>
                  <a:lnTo>
                    <a:pt x="1691" y="2047"/>
                  </a:lnTo>
                  <a:lnTo>
                    <a:pt x="1713" y="2047"/>
                  </a:lnTo>
                  <a:lnTo>
                    <a:pt x="1713" y="2047"/>
                  </a:lnTo>
                  <a:lnTo>
                    <a:pt x="1691" y="1913"/>
                  </a:lnTo>
                  <a:lnTo>
                    <a:pt x="1646" y="1780"/>
                  </a:lnTo>
                  <a:lnTo>
                    <a:pt x="1646" y="1780"/>
                  </a:lnTo>
                  <a:lnTo>
                    <a:pt x="1535" y="913"/>
                  </a:lnTo>
                  <a:lnTo>
                    <a:pt x="1379" y="23"/>
                  </a:lnTo>
                  <a:lnTo>
                    <a:pt x="1379" y="23"/>
                  </a:lnTo>
                  <a:lnTo>
                    <a:pt x="1201" y="23"/>
                  </a:lnTo>
                  <a:lnTo>
                    <a:pt x="1001" y="1"/>
                  </a:lnTo>
                  <a:lnTo>
                    <a:pt x="10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69;p43"/>
            <p:cNvSpPr/>
            <p:nvPr/>
          </p:nvSpPr>
          <p:spPr>
            <a:xfrm>
              <a:off x="6676911" y="3392537"/>
              <a:ext cx="215268" cy="191368"/>
            </a:xfrm>
            <a:custGeom>
              <a:avLst/>
              <a:gdLst/>
              <a:ahLst/>
              <a:cxnLst/>
              <a:rect l="l" t="t" r="r" b="b"/>
              <a:pathLst>
                <a:path w="2603" h="2314" fill="none" extrusionOk="0">
                  <a:moveTo>
                    <a:pt x="0" y="90"/>
                  </a:moveTo>
                  <a:lnTo>
                    <a:pt x="0" y="90"/>
                  </a:lnTo>
                  <a:lnTo>
                    <a:pt x="289" y="45"/>
                  </a:lnTo>
                  <a:lnTo>
                    <a:pt x="556" y="1"/>
                  </a:lnTo>
                  <a:lnTo>
                    <a:pt x="779" y="1"/>
                  </a:lnTo>
                  <a:lnTo>
                    <a:pt x="1001" y="1"/>
                  </a:lnTo>
                  <a:lnTo>
                    <a:pt x="1001" y="1"/>
                  </a:lnTo>
                  <a:lnTo>
                    <a:pt x="1201" y="23"/>
                  </a:lnTo>
                  <a:lnTo>
                    <a:pt x="1379" y="23"/>
                  </a:lnTo>
                  <a:lnTo>
                    <a:pt x="1379" y="23"/>
                  </a:lnTo>
                  <a:lnTo>
                    <a:pt x="1713" y="90"/>
                  </a:lnTo>
                  <a:lnTo>
                    <a:pt x="2002" y="179"/>
                  </a:lnTo>
                  <a:lnTo>
                    <a:pt x="2202" y="312"/>
                  </a:lnTo>
                  <a:lnTo>
                    <a:pt x="2313" y="379"/>
                  </a:lnTo>
                  <a:lnTo>
                    <a:pt x="2380" y="445"/>
                  </a:lnTo>
                  <a:lnTo>
                    <a:pt x="2380" y="445"/>
                  </a:lnTo>
                  <a:lnTo>
                    <a:pt x="2491" y="579"/>
                  </a:lnTo>
                  <a:lnTo>
                    <a:pt x="2558" y="735"/>
                  </a:lnTo>
                  <a:lnTo>
                    <a:pt x="2603" y="913"/>
                  </a:lnTo>
                  <a:lnTo>
                    <a:pt x="2603" y="1090"/>
                  </a:lnTo>
                  <a:lnTo>
                    <a:pt x="2603" y="1090"/>
                  </a:lnTo>
                  <a:lnTo>
                    <a:pt x="2603" y="1246"/>
                  </a:lnTo>
                  <a:lnTo>
                    <a:pt x="2558" y="1380"/>
                  </a:lnTo>
                  <a:lnTo>
                    <a:pt x="2491" y="1513"/>
                  </a:lnTo>
                  <a:lnTo>
                    <a:pt x="2380" y="1624"/>
                  </a:lnTo>
                  <a:lnTo>
                    <a:pt x="2247" y="1736"/>
                  </a:lnTo>
                  <a:lnTo>
                    <a:pt x="2091" y="1847"/>
                  </a:lnTo>
                  <a:lnTo>
                    <a:pt x="1913" y="1958"/>
                  </a:lnTo>
                  <a:lnTo>
                    <a:pt x="1713" y="2047"/>
                  </a:lnTo>
                  <a:lnTo>
                    <a:pt x="1713" y="2047"/>
                  </a:lnTo>
                  <a:lnTo>
                    <a:pt x="1691" y="2047"/>
                  </a:lnTo>
                  <a:lnTo>
                    <a:pt x="1646" y="2047"/>
                  </a:lnTo>
                  <a:lnTo>
                    <a:pt x="1646" y="2047"/>
                  </a:lnTo>
                  <a:lnTo>
                    <a:pt x="1513" y="2114"/>
                  </a:lnTo>
                  <a:lnTo>
                    <a:pt x="1513" y="2114"/>
                  </a:lnTo>
                  <a:lnTo>
                    <a:pt x="1179" y="2203"/>
                  </a:lnTo>
                  <a:lnTo>
                    <a:pt x="890" y="2269"/>
                  </a:lnTo>
                  <a:lnTo>
                    <a:pt x="601" y="2292"/>
                  </a:lnTo>
                  <a:lnTo>
                    <a:pt x="356" y="2314"/>
                  </a:lnTo>
                  <a:lnTo>
                    <a:pt x="356" y="2314"/>
                  </a:lnTo>
                  <a:lnTo>
                    <a:pt x="200" y="1224"/>
                  </a:lnTo>
                  <a:lnTo>
                    <a:pt x="0" y="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80;p43"/>
          <p:cNvGrpSpPr/>
          <p:nvPr/>
        </p:nvGrpSpPr>
        <p:grpSpPr>
          <a:xfrm rot="19826514">
            <a:off x="-736264" y="3447560"/>
            <a:ext cx="3073511" cy="583043"/>
            <a:chOff x="5513537" y="3186532"/>
            <a:chExt cx="3787021" cy="762179"/>
          </a:xfrm>
        </p:grpSpPr>
        <p:sp>
          <p:nvSpPr>
            <p:cNvPr id="121" name="Google Shape;1182;p43"/>
            <p:cNvSpPr/>
            <p:nvPr/>
          </p:nvSpPr>
          <p:spPr>
            <a:xfrm>
              <a:off x="5682741" y="3673965"/>
              <a:ext cx="163829" cy="228169"/>
            </a:xfrm>
            <a:custGeom>
              <a:avLst/>
              <a:gdLst/>
              <a:ahLst/>
              <a:cxnLst/>
              <a:rect l="l" t="t" r="r" b="b"/>
              <a:pathLst>
                <a:path w="1981" h="2759" fill="none" extrusionOk="0">
                  <a:moveTo>
                    <a:pt x="735" y="779"/>
                  </a:moveTo>
                  <a:lnTo>
                    <a:pt x="735" y="779"/>
                  </a:lnTo>
                  <a:lnTo>
                    <a:pt x="1" y="2759"/>
                  </a:lnTo>
                  <a:lnTo>
                    <a:pt x="1" y="2759"/>
                  </a:lnTo>
                  <a:lnTo>
                    <a:pt x="891" y="2737"/>
                  </a:lnTo>
                  <a:lnTo>
                    <a:pt x="891" y="2737"/>
                  </a:lnTo>
                  <a:lnTo>
                    <a:pt x="1024" y="2714"/>
                  </a:lnTo>
                  <a:lnTo>
                    <a:pt x="1024" y="2714"/>
                  </a:lnTo>
                  <a:lnTo>
                    <a:pt x="1135" y="2292"/>
                  </a:lnTo>
                  <a:lnTo>
                    <a:pt x="1291" y="1825"/>
                  </a:lnTo>
                  <a:lnTo>
                    <a:pt x="1469" y="1335"/>
                  </a:lnTo>
                  <a:lnTo>
                    <a:pt x="1669" y="824"/>
                  </a:lnTo>
                  <a:lnTo>
                    <a:pt x="1669" y="824"/>
                  </a:lnTo>
                  <a:lnTo>
                    <a:pt x="1981" y="1"/>
                  </a:lnTo>
                  <a:lnTo>
                    <a:pt x="1981" y="1"/>
                  </a:lnTo>
                  <a:lnTo>
                    <a:pt x="1536" y="1"/>
                  </a:lnTo>
                  <a:lnTo>
                    <a:pt x="1046" y="45"/>
                  </a:lnTo>
                  <a:lnTo>
                    <a:pt x="1046" y="45"/>
                  </a:lnTo>
                  <a:lnTo>
                    <a:pt x="735" y="7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83;p43"/>
            <p:cNvSpPr/>
            <p:nvPr/>
          </p:nvSpPr>
          <p:spPr>
            <a:xfrm>
              <a:off x="5787605" y="3350195"/>
              <a:ext cx="123388" cy="150928"/>
            </a:xfrm>
            <a:custGeom>
              <a:avLst/>
              <a:gdLst/>
              <a:ahLst/>
              <a:cxnLst/>
              <a:rect l="l" t="t" r="r" b="b"/>
              <a:pathLst>
                <a:path w="1492" h="182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290" y="713"/>
                  </a:lnTo>
                  <a:lnTo>
                    <a:pt x="290" y="713"/>
                  </a:lnTo>
                  <a:lnTo>
                    <a:pt x="134" y="1224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913" y="1825"/>
                  </a:lnTo>
                  <a:lnTo>
                    <a:pt x="913" y="1825"/>
                  </a:lnTo>
                  <a:lnTo>
                    <a:pt x="1224" y="757"/>
                  </a:lnTo>
                  <a:lnTo>
                    <a:pt x="1224" y="757"/>
                  </a:lnTo>
                  <a:lnTo>
                    <a:pt x="1358" y="335"/>
                  </a:lnTo>
                  <a:lnTo>
                    <a:pt x="1491" y="45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84;p43"/>
            <p:cNvSpPr/>
            <p:nvPr/>
          </p:nvSpPr>
          <p:spPr>
            <a:xfrm rot="258454">
              <a:off x="8614314" y="3233109"/>
              <a:ext cx="686244" cy="715602"/>
            </a:xfrm>
            <a:custGeom>
              <a:avLst/>
              <a:gdLst/>
              <a:ahLst/>
              <a:cxnLst/>
              <a:rect l="l" t="t" r="r" b="b"/>
              <a:pathLst>
                <a:path w="8298" h="8653" extrusionOk="0">
                  <a:moveTo>
                    <a:pt x="3871" y="1980"/>
                  </a:moveTo>
                  <a:lnTo>
                    <a:pt x="4805" y="2024"/>
                  </a:lnTo>
                  <a:lnTo>
                    <a:pt x="5183" y="2047"/>
                  </a:lnTo>
                  <a:lnTo>
                    <a:pt x="5294" y="2914"/>
                  </a:lnTo>
                  <a:lnTo>
                    <a:pt x="5428" y="3826"/>
                  </a:lnTo>
                  <a:lnTo>
                    <a:pt x="4227" y="3804"/>
                  </a:lnTo>
                  <a:lnTo>
                    <a:pt x="3315" y="3782"/>
                  </a:lnTo>
                  <a:lnTo>
                    <a:pt x="3448" y="3203"/>
                  </a:lnTo>
                  <a:lnTo>
                    <a:pt x="3604" y="2692"/>
                  </a:lnTo>
                  <a:lnTo>
                    <a:pt x="3871" y="1980"/>
                  </a:lnTo>
                  <a:close/>
                  <a:moveTo>
                    <a:pt x="2714" y="0"/>
                  </a:moveTo>
                  <a:lnTo>
                    <a:pt x="2492" y="534"/>
                  </a:lnTo>
                  <a:lnTo>
                    <a:pt x="2225" y="1224"/>
                  </a:lnTo>
                  <a:lnTo>
                    <a:pt x="1936" y="2047"/>
                  </a:lnTo>
                  <a:lnTo>
                    <a:pt x="1624" y="3048"/>
                  </a:lnTo>
                  <a:lnTo>
                    <a:pt x="868" y="5494"/>
                  </a:lnTo>
                  <a:lnTo>
                    <a:pt x="1" y="8564"/>
                  </a:lnTo>
                  <a:lnTo>
                    <a:pt x="290" y="8586"/>
                  </a:lnTo>
                  <a:lnTo>
                    <a:pt x="557" y="8608"/>
                  </a:lnTo>
                  <a:lnTo>
                    <a:pt x="913" y="8631"/>
                  </a:lnTo>
                  <a:lnTo>
                    <a:pt x="1647" y="8631"/>
                  </a:lnTo>
                  <a:lnTo>
                    <a:pt x="2047" y="8653"/>
                  </a:lnTo>
                  <a:lnTo>
                    <a:pt x="2781" y="6673"/>
                  </a:lnTo>
                  <a:lnTo>
                    <a:pt x="3092" y="5939"/>
                  </a:lnTo>
                  <a:lnTo>
                    <a:pt x="3582" y="5895"/>
                  </a:lnTo>
                  <a:lnTo>
                    <a:pt x="5472" y="5895"/>
                  </a:lnTo>
                  <a:lnTo>
                    <a:pt x="5561" y="5917"/>
                  </a:lnTo>
                  <a:lnTo>
                    <a:pt x="5828" y="7318"/>
                  </a:lnTo>
                  <a:lnTo>
                    <a:pt x="6028" y="8586"/>
                  </a:lnTo>
                  <a:lnTo>
                    <a:pt x="7096" y="8519"/>
                  </a:lnTo>
                  <a:lnTo>
                    <a:pt x="7630" y="8497"/>
                  </a:lnTo>
                  <a:lnTo>
                    <a:pt x="8186" y="8453"/>
                  </a:lnTo>
                  <a:lnTo>
                    <a:pt x="8275" y="8430"/>
                  </a:lnTo>
                  <a:lnTo>
                    <a:pt x="8297" y="8430"/>
                  </a:lnTo>
                  <a:lnTo>
                    <a:pt x="7875" y="6740"/>
                  </a:lnTo>
                  <a:lnTo>
                    <a:pt x="7341" y="4605"/>
                  </a:lnTo>
                  <a:lnTo>
                    <a:pt x="6651" y="204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rgbClr val="FFDC3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85;p43"/>
            <p:cNvSpPr/>
            <p:nvPr/>
          </p:nvSpPr>
          <p:spPr>
            <a:xfrm>
              <a:off x="5513537" y="3186532"/>
              <a:ext cx="686245" cy="715603"/>
            </a:xfrm>
            <a:custGeom>
              <a:avLst/>
              <a:gdLst/>
              <a:ahLst/>
              <a:cxnLst/>
              <a:rect l="l" t="t" r="r" b="b"/>
              <a:pathLst>
                <a:path w="8298" h="8653" fill="none" extrusionOk="0">
                  <a:moveTo>
                    <a:pt x="6140" y="0"/>
                  </a:moveTo>
                  <a:lnTo>
                    <a:pt x="6140" y="0"/>
                  </a:lnTo>
                  <a:lnTo>
                    <a:pt x="6051" y="0"/>
                  </a:lnTo>
                  <a:lnTo>
                    <a:pt x="6051" y="0"/>
                  </a:lnTo>
                  <a:lnTo>
                    <a:pt x="2714" y="0"/>
                  </a:lnTo>
                  <a:lnTo>
                    <a:pt x="2714" y="0"/>
                  </a:lnTo>
                  <a:lnTo>
                    <a:pt x="2492" y="534"/>
                  </a:lnTo>
                  <a:lnTo>
                    <a:pt x="2225" y="1224"/>
                  </a:lnTo>
                  <a:lnTo>
                    <a:pt x="1936" y="2047"/>
                  </a:lnTo>
                  <a:lnTo>
                    <a:pt x="1624" y="3048"/>
                  </a:lnTo>
                  <a:lnTo>
                    <a:pt x="868" y="5494"/>
                  </a:lnTo>
                  <a:lnTo>
                    <a:pt x="1" y="8564"/>
                  </a:lnTo>
                  <a:lnTo>
                    <a:pt x="1" y="8564"/>
                  </a:lnTo>
                  <a:lnTo>
                    <a:pt x="290" y="8586"/>
                  </a:lnTo>
                  <a:lnTo>
                    <a:pt x="557" y="8608"/>
                  </a:lnTo>
                  <a:lnTo>
                    <a:pt x="557" y="8608"/>
                  </a:lnTo>
                  <a:lnTo>
                    <a:pt x="913" y="8631"/>
                  </a:lnTo>
                  <a:lnTo>
                    <a:pt x="913" y="8631"/>
                  </a:lnTo>
                  <a:lnTo>
                    <a:pt x="1268" y="8631"/>
                  </a:lnTo>
                  <a:lnTo>
                    <a:pt x="1268" y="8631"/>
                  </a:lnTo>
                  <a:lnTo>
                    <a:pt x="1647" y="8631"/>
                  </a:lnTo>
                  <a:lnTo>
                    <a:pt x="2047" y="8653"/>
                  </a:lnTo>
                  <a:lnTo>
                    <a:pt x="2047" y="8653"/>
                  </a:lnTo>
                  <a:lnTo>
                    <a:pt x="2781" y="6673"/>
                  </a:lnTo>
                  <a:lnTo>
                    <a:pt x="2781" y="6673"/>
                  </a:lnTo>
                  <a:lnTo>
                    <a:pt x="3092" y="5939"/>
                  </a:lnTo>
                  <a:lnTo>
                    <a:pt x="3092" y="5939"/>
                  </a:lnTo>
                  <a:lnTo>
                    <a:pt x="3582" y="5895"/>
                  </a:lnTo>
                  <a:lnTo>
                    <a:pt x="4027" y="5895"/>
                  </a:lnTo>
                  <a:lnTo>
                    <a:pt x="4027" y="5895"/>
                  </a:lnTo>
                  <a:lnTo>
                    <a:pt x="5339" y="5895"/>
                  </a:lnTo>
                  <a:lnTo>
                    <a:pt x="5339" y="5895"/>
                  </a:lnTo>
                  <a:lnTo>
                    <a:pt x="5472" y="5895"/>
                  </a:lnTo>
                  <a:lnTo>
                    <a:pt x="5561" y="5917"/>
                  </a:lnTo>
                  <a:lnTo>
                    <a:pt x="5561" y="5917"/>
                  </a:lnTo>
                  <a:lnTo>
                    <a:pt x="5828" y="7318"/>
                  </a:lnTo>
                  <a:lnTo>
                    <a:pt x="6028" y="8586"/>
                  </a:lnTo>
                  <a:lnTo>
                    <a:pt x="7096" y="8519"/>
                  </a:lnTo>
                  <a:lnTo>
                    <a:pt x="7096" y="8519"/>
                  </a:lnTo>
                  <a:lnTo>
                    <a:pt x="7630" y="8497"/>
                  </a:lnTo>
                  <a:lnTo>
                    <a:pt x="8186" y="8453"/>
                  </a:lnTo>
                  <a:lnTo>
                    <a:pt x="8186" y="8453"/>
                  </a:lnTo>
                  <a:lnTo>
                    <a:pt x="8275" y="8430"/>
                  </a:lnTo>
                  <a:lnTo>
                    <a:pt x="8297" y="8430"/>
                  </a:lnTo>
                  <a:lnTo>
                    <a:pt x="8297" y="8430"/>
                  </a:lnTo>
                  <a:lnTo>
                    <a:pt x="7875" y="6740"/>
                  </a:lnTo>
                  <a:lnTo>
                    <a:pt x="7341" y="4605"/>
                  </a:lnTo>
                  <a:lnTo>
                    <a:pt x="7341" y="4605"/>
                  </a:lnTo>
                  <a:lnTo>
                    <a:pt x="6651" y="2047"/>
                  </a:lnTo>
                  <a:lnTo>
                    <a:pt x="61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86;p43"/>
            <p:cNvSpPr/>
            <p:nvPr/>
          </p:nvSpPr>
          <p:spPr>
            <a:xfrm>
              <a:off x="5787605" y="3350195"/>
              <a:ext cx="174828" cy="152830"/>
            </a:xfrm>
            <a:custGeom>
              <a:avLst/>
              <a:gdLst/>
              <a:ahLst/>
              <a:cxnLst/>
              <a:rect l="l" t="t" r="r" b="b"/>
              <a:pathLst>
                <a:path w="2114" h="1848" fill="none" extrusionOk="0">
                  <a:moveTo>
                    <a:pt x="290" y="713"/>
                  </a:moveTo>
                  <a:lnTo>
                    <a:pt x="290" y="713"/>
                  </a:lnTo>
                  <a:lnTo>
                    <a:pt x="557" y="1"/>
                  </a:lnTo>
                  <a:lnTo>
                    <a:pt x="1491" y="45"/>
                  </a:lnTo>
                  <a:lnTo>
                    <a:pt x="1869" y="68"/>
                  </a:lnTo>
                  <a:lnTo>
                    <a:pt x="1869" y="68"/>
                  </a:lnTo>
                  <a:lnTo>
                    <a:pt x="1980" y="935"/>
                  </a:lnTo>
                  <a:lnTo>
                    <a:pt x="2114" y="1847"/>
                  </a:lnTo>
                  <a:lnTo>
                    <a:pt x="2114" y="1847"/>
                  </a:lnTo>
                  <a:lnTo>
                    <a:pt x="913" y="1825"/>
                  </a:lnTo>
                  <a:lnTo>
                    <a:pt x="913" y="1825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34" y="1224"/>
                  </a:lnTo>
                  <a:lnTo>
                    <a:pt x="290" y="713"/>
                  </a:lnTo>
                  <a:lnTo>
                    <a:pt x="290" y="7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타원형 설명선 160"/>
          <p:cNvSpPr/>
          <p:nvPr/>
        </p:nvSpPr>
        <p:spPr>
          <a:xfrm>
            <a:off x="8972171" y="2997491"/>
            <a:ext cx="2221811" cy="789561"/>
          </a:xfrm>
          <a:prstGeom prst="wedgeEllipseCallout">
            <a:avLst>
              <a:gd name="adj1" fmla="val -49348"/>
              <a:gd name="adj2" fmla="val 599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 like apples and banana!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07044" y="2623641"/>
            <a:ext cx="1112459" cy="645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명사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6547546" y="2623641"/>
            <a:ext cx="659701" cy="645170"/>
          </a:xfrm>
          <a:prstGeom prst="rect">
            <a:avLst/>
          </a:prstGeom>
          <a:solidFill>
            <a:srgbClr val="FDDE8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품사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7207044" y="3366031"/>
            <a:ext cx="1112459" cy="645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사과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6547546" y="3366031"/>
            <a:ext cx="659701" cy="645170"/>
          </a:xfrm>
          <a:prstGeom prst="rect">
            <a:avLst/>
          </a:prstGeom>
          <a:solidFill>
            <a:srgbClr val="90A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의미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311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24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-5908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189" y="614981"/>
            <a:ext cx="156164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872624" y="4587246"/>
            <a:ext cx="2057837" cy="44904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ko-KR" altLang="en-US" sz="1800" dirty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92649" y="4680810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배포</a:t>
            </a:r>
            <a:endParaRPr sz="18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67" y="1247751"/>
            <a:ext cx="1582964" cy="154586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62" y="4204732"/>
            <a:ext cx="1479411" cy="14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2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</a:t>
            </a:r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시연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5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5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물결 4"/>
          <p:cNvSpPr/>
          <p:nvPr/>
        </p:nvSpPr>
        <p:spPr>
          <a:xfrm>
            <a:off x="2551522" y="2245936"/>
            <a:ext cx="7088956" cy="2366128"/>
          </a:xfrm>
          <a:prstGeom prst="wave">
            <a:avLst/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503" y="2828838"/>
            <a:ext cx="43889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감사합니다</a:t>
            </a:r>
            <a:r>
              <a:rPr lang="en-US" altLang="ko-KR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  <a:endParaRPr lang="ko-KR" altLang="en-US" sz="7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9446" y="450044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1309687"/>
            <a:ext cx="633205" cy="7252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2256897"/>
            <a:ext cx="633205" cy="7252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11" y="3204107"/>
            <a:ext cx="633205" cy="7252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11" y="4151317"/>
            <a:ext cx="633205" cy="725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01725" y="1418998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지난 발표 내용</a:t>
            </a:r>
            <a:endParaRPr lang="en-US" altLang="ko-KR" sz="3600" dirty="0">
              <a:solidFill>
                <a:srgbClr val="7030A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2686" y="4467033"/>
            <a:ext cx="3229847" cy="2287326"/>
            <a:chOff x="8572686" y="4467033"/>
            <a:chExt cx="3229847" cy="22873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11" y="6079679"/>
              <a:ext cx="2882922" cy="5532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47" y="5533945"/>
              <a:ext cx="895396" cy="8382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703" y="4467033"/>
              <a:ext cx="1464762" cy="19768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86" y="5953066"/>
              <a:ext cx="683192" cy="80129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6908" y="5667272"/>
              <a:ext cx="940896" cy="87116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99983" y="5262284"/>
              <a:ext cx="945016" cy="109404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49" y="5646860"/>
              <a:ext cx="783516" cy="91198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91" y="5667272"/>
              <a:ext cx="1157870" cy="86224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3601725" y="2340409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방식 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1725" y="3261821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시연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01725" y="4183233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4. </a:t>
            </a:r>
            <a:r>
              <a:rPr lang="ko-KR" altLang="en-US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일정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4" name="물결 33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575" y="568815"/>
            <a:ext cx="934871" cy="6771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순서</a:t>
            </a:r>
            <a:endParaRPr lang="ko-KR" altLang="en-US" sz="3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5098526"/>
            <a:ext cx="633205" cy="7252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01725" y="5104644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5. Q &amp; A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지난 발표 내용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89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22191" y="3692741"/>
            <a:ext cx="16111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endParaRPr lang="en-US" altLang="ko-KR" sz="2800" b="1" dirty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작성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튜토리얼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24" y="1769017"/>
            <a:ext cx="1461440" cy="16919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3" y="1706894"/>
            <a:ext cx="1134580" cy="17493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5" y="1764368"/>
            <a:ext cx="1453572" cy="16919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51500" y="3692741"/>
            <a:ext cx="16023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b="1" dirty="0" smtClean="0">
                <a:solidFill>
                  <a:schemeClr val="accent6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부모 페이지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일기장 목록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조회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80180" y="3683217"/>
            <a:ext cx="16111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메인 페이지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변경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94681" y="3683216"/>
            <a:ext cx="1608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r>
              <a:rPr lang="ko-KR" altLang="en-US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</a:t>
            </a:r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프로필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06142" y="3683215"/>
            <a:ext cx="16111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r>
              <a:rPr lang="ko-KR" altLang="en-US" b="1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Jenkins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20100" y="3692741"/>
            <a:ext cx="17744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7" y="2092136"/>
            <a:ext cx="1831848" cy="13641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86" y="1862073"/>
            <a:ext cx="1294306" cy="15404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2" y="1966254"/>
            <a:ext cx="1609298" cy="1490020"/>
          </a:xfrm>
          <a:prstGeom prst="rect">
            <a:avLst/>
          </a:prstGeom>
        </p:spPr>
      </p:pic>
      <p:sp>
        <p:nvSpPr>
          <p:cNvPr id="32" name="물결 31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32694" y="614981"/>
            <a:ext cx="80663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역할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74318" y="830921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8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역할 분배</a:t>
            </a:r>
            <a:endParaRPr sz="2800" u="sng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49" y="812054"/>
            <a:ext cx="367074" cy="42044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621049" y="811909"/>
            <a:ext cx="3984960" cy="420593"/>
            <a:chOff x="3621049" y="811909"/>
            <a:chExt cx="3984960" cy="42059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709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3" name="물결 12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7" y="5306190"/>
            <a:ext cx="1415883" cy="1551810"/>
          </a:xfrm>
          <a:prstGeom prst="rect">
            <a:avLst/>
          </a:prstGeom>
        </p:spPr>
      </p:pic>
      <p:sp>
        <p:nvSpPr>
          <p:cNvPr id="7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58975" y="3852631"/>
            <a:ext cx="1666443" cy="6320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3206651" y="3782662"/>
            <a:ext cx="2340857" cy="771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204112" y="2309470"/>
            <a:ext cx="1530506" cy="85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  <a:endParaRPr sz="9600" dirty="0">
              <a:solidFill>
                <a:srgbClr val="FF000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803378" y="3803160"/>
            <a:ext cx="1571528" cy="6435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sz="54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742" y="1745945"/>
            <a:ext cx="3412800" cy="198403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719" y="1758669"/>
            <a:ext cx="3410990" cy="196100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3200751" y="5141205"/>
            <a:ext cx="8467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일기를 </a:t>
            </a:r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통한 </a:t>
            </a:r>
            <a:r>
              <a:rPr lang="ko-KR" altLang="en-US" sz="3600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</a:t>
            </a:r>
            <a:r>
              <a:rPr lang="ko-KR" altLang="en-US" sz="3600" dirty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 앱</a:t>
            </a:r>
            <a:endParaRPr lang="ko-KR" altLang="en-US" sz="3600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69" y="5101732"/>
            <a:ext cx="633205" cy="725276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06" y="5062260"/>
            <a:ext cx="633205" cy="7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5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3" name="물결 12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7" y="5306190"/>
            <a:ext cx="1415883" cy="155181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460695" y="1038018"/>
            <a:ext cx="4928686" cy="3183253"/>
            <a:chOff x="3460695" y="1038018"/>
            <a:chExt cx="4928686" cy="31832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695" y="1038018"/>
              <a:ext cx="4928686" cy="31832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331" y="1481472"/>
              <a:ext cx="2551908" cy="85681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409" y="2781737"/>
              <a:ext cx="1184238" cy="750603"/>
            </a:xfrm>
            <a:prstGeom prst="rect">
              <a:avLst/>
            </a:prstGeom>
          </p:spPr>
        </p:pic>
      </p:grpSp>
      <p:grpSp>
        <p:nvGrpSpPr>
          <p:cNvPr id="23" name="Google Shape;2165;p103"/>
          <p:cNvGrpSpPr/>
          <p:nvPr/>
        </p:nvGrpSpPr>
        <p:grpSpPr>
          <a:xfrm rot="5400000">
            <a:off x="4005496" y="-165670"/>
            <a:ext cx="3820377" cy="5604866"/>
            <a:chOff x="887870" y="706370"/>
            <a:chExt cx="2740130" cy="3730062"/>
          </a:xfrm>
        </p:grpSpPr>
        <p:sp>
          <p:nvSpPr>
            <p:cNvPr id="24" name="Google Shape;2166;p103"/>
            <p:cNvSpPr/>
            <p:nvPr/>
          </p:nvSpPr>
          <p:spPr>
            <a:xfrm>
              <a:off x="3581500" y="959825"/>
              <a:ext cx="46500" cy="877500"/>
            </a:xfrm>
            <a:prstGeom prst="rect">
              <a:avLst/>
            </a:prstGeom>
            <a:solidFill>
              <a:srgbClr val="818284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67;p103"/>
            <p:cNvSpPr/>
            <p:nvPr/>
          </p:nvSpPr>
          <p:spPr>
            <a:xfrm>
              <a:off x="3396025" y="886550"/>
              <a:ext cx="205200" cy="105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68;p103"/>
            <p:cNvSpPr/>
            <p:nvPr/>
          </p:nvSpPr>
          <p:spPr>
            <a:xfrm>
              <a:off x="934050" y="4331500"/>
              <a:ext cx="46425" cy="60125"/>
            </a:xfrm>
            <a:custGeom>
              <a:avLst/>
              <a:gdLst/>
              <a:ahLst/>
              <a:cxnLst/>
              <a:rect l="l" t="t" r="r" b="b"/>
              <a:pathLst>
                <a:path w="1857" h="2405" extrusionOk="0">
                  <a:moveTo>
                    <a:pt x="0" y="2405"/>
                  </a:moveTo>
                  <a:lnTo>
                    <a:pt x="714" y="0"/>
                  </a:lnTo>
                  <a:lnTo>
                    <a:pt x="1857" y="1190"/>
                  </a:lnTo>
                  <a:lnTo>
                    <a:pt x="1476" y="2024"/>
                  </a:ln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</p:sp>
        <p:sp>
          <p:nvSpPr>
            <p:cNvPr id="27" name="Google Shape;2169;p103"/>
            <p:cNvSpPr/>
            <p:nvPr/>
          </p:nvSpPr>
          <p:spPr>
            <a:xfrm>
              <a:off x="907850" y="4205875"/>
              <a:ext cx="239325" cy="176825"/>
            </a:xfrm>
            <a:custGeom>
              <a:avLst/>
              <a:gdLst/>
              <a:ahLst/>
              <a:cxnLst/>
              <a:rect l="l" t="t" r="r" b="b"/>
              <a:pathLst>
                <a:path w="9573" h="7073" extrusionOk="0">
                  <a:moveTo>
                    <a:pt x="8620" y="0"/>
                  </a:moveTo>
                  <a:lnTo>
                    <a:pt x="6525" y="0"/>
                  </a:lnTo>
                  <a:lnTo>
                    <a:pt x="333" y="3525"/>
                  </a:lnTo>
                  <a:lnTo>
                    <a:pt x="0" y="4477"/>
                  </a:lnTo>
                  <a:lnTo>
                    <a:pt x="1072" y="6215"/>
                  </a:lnTo>
                  <a:lnTo>
                    <a:pt x="2119" y="7073"/>
                  </a:lnTo>
                  <a:lnTo>
                    <a:pt x="7620" y="6358"/>
                  </a:lnTo>
                  <a:lnTo>
                    <a:pt x="9573" y="1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grpSp>
          <p:nvGrpSpPr>
            <p:cNvPr id="28" name="Google Shape;2170;p103"/>
            <p:cNvGrpSpPr/>
            <p:nvPr/>
          </p:nvGrpSpPr>
          <p:grpSpPr>
            <a:xfrm>
              <a:off x="887870" y="706370"/>
              <a:ext cx="2739956" cy="3730062"/>
              <a:chOff x="5008000" y="1238975"/>
              <a:chExt cx="2349675" cy="3198750"/>
            </a:xfrm>
          </p:grpSpPr>
          <p:sp>
            <p:nvSpPr>
              <p:cNvPr id="31" name="Google Shape;2171;p103"/>
              <p:cNvSpPr/>
              <p:nvPr/>
            </p:nvSpPr>
            <p:spPr>
              <a:xfrm>
                <a:off x="5046325" y="2088050"/>
                <a:ext cx="2311350" cy="2349675"/>
              </a:xfrm>
              <a:custGeom>
                <a:avLst/>
                <a:gdLst/>
                <a:ahLst/>
                <a:cxnLst/>
                <a:rect l="l" t="t" r="r" b="b"/>
                <a:pathLst>
                  <a:path w="92454" h="93987" extrusionOk="0">
                    <a:moveTo>
                      <a:pt x="92454" y="1"/>
                    </a:moveTo>
                    <a:lnTo>
                      <a:pt x="91566" y="888"/>
                    </a:lnTo>
                    <a:lnTo>
                      <a:pt x="91566" y="88904"/>
                    </a:lnTo>
                    <a:cubicBezTo>
                      <a:pt x="91566" y="91163"/>
                      <a:pt x="89630" y="93018"/>
                      <a:pt x="87371" y="93018"/>
                    </a:cubicBezTo>
                    <a:lnTo>
                      <a:pt x="3550" y="93018"/>
                    </a:lnTo>
                    <a:cubicBezTo>
                      <a:pt x="2421" y="93018"/>
                      <a:pt x="1372" y="92615"/>
                      <a:pt x="646" y="91808"/>
                    </a:cubicBezTo>
                    <a:lnTo>
                      <a:pt x="1" y="92453"/>
                    </a:lnTo>
                    <a:cubicBezTo>
                      <a:pt x="969" y="93341"/>
                      <a:pt x="2179" y="93906"/>
                      <a:pt x="3550" y="93986"/>
                    </a:cubicBezTo>
                    <a:lnTo>
                      <a:pt x="87371" y="93986"/>
                    </a:lnTo>
                    <a:cubicBezTo>
                      <a:pt x="90114" y="93906"/>
                      <a:pt x="92373" y="91647"/>
                      <a:pt x="92454" y="88904"/>
                    </a:cubicBezTo>
                    <a:lnTo>
                      <a:pt x="92454" y="1"/>
                    </a:ln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72;p103"/>
              <p:cNvSpPr/>
              <p:nvPr/>
            </p:nvSpPr>
            <p:spPr>
              <a:xfrm>
                <a:off x="6073286" y="4266572"/>
                <a:ext cx="226819" cy="103207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45" extrusionOk="0">
                    <a:moveTo>
                      <a:pt x="2071" y="0"/>
                    </a:moveTo>
                    <a:cubicBezTo>
                      <a:pt x="1" y="0"/>
                      <a:pt x="24" y="3244"/>
                      <a:pt x="2141" y="3244"/>
                    </a:cubicBezTo>
                    <a:cubicBezTo>
                      <a:pt x="2189" y="3244"/>
                      <a:pt x="2239" y="3242"/>
                      <a:pt x="2290" y="3239"/>
                    </a:cubicBezTo>
                    <a:lnTo>
                      <a:pt x="5114" y="3239"/>
                    </a:lnTo>
                    <a:cubicBezTo>
                      <a:pt x="7131" y="3078"/>
                      <a:pt x="7131" y="173"/>
                      <a:pt x="5114" y="12"/>
                    </a:cubicBezTo>
                    <a:lnTo>
                      <a:pt x="2290" y="12"/>
                    </a:lnTo>
                    <a:cubicBezTo>
                      <a:pt x="2215" y="4"/>
                      <a:pt x="2141" y="0"/>
                      <a:pt x="2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73;p103"/>
              <p:cNvSpPr/>
              <p:nvPr/>
            </p:nvSpPr>
            <p:spPr>
              <a:xfrm>
                <a:off x="5062475" y="2110250"/>
                <a:ext cx="2273025" cy="2305275"/>
              </a:xfrm>
              <a:custGeom>
                <a:avLst/>
                <a:gdLst/>
                <a:ahLst/>
                <a:cxnLst/>
                <a:rect l="l" t="t" r="r" b="b"/>
                <a:pathLst>
                  <a:path w="90921" h="92211" extrusionOk="0">
                    <a:moveTo>
                      <a:pt x="46227" y="86644"/>
                    </a:moveTo>
                    <a:cubicBezTo>
                      <a:pt x="48728" y="86644"/>
                      <a:pt x="48728" y="90355"/>
                      <a:pt x="46227" y="90355"/>
                    </a:cubicBezTo>
                    <a:lnTo>
                      <a:pt x="43403" y="90355"/>
                    </a:lnTo>
                    <a:cubicBezTo>
                      <a:pt x="40902" y="90355"/>
                      <a:pt x="40902" y="86644"/>
                      <a:pt x="43403" y="86644"/>
                    </a:cubicBezTo>
                    <a:close/>
                    <a:moveTo>
                      <a:pt x="90920" y="0"/>
                    </a:moveTo>
                    <a:lnTo>
                      <a:pt x="83821" y="7019"/>
                    </a:lnTo>
                    <a:lnTo>
                      <a:pt x="83821" y="85192"/>
                    </a:lnTo>
                    <a:lnTo>
                      <a:pt x="5809" y="85192"/>
                    </a:lnTo>
                    <a:lnTo>
                      <a:pt x="0" y="91001"/>
                    </a:lnTo>
                    <a:cubicBezTo>
                      <a:pt x="726" y="91727"/>
                      <a:pt x="1775" y="92211"/>
                      <a:pt x="2904" y="92211"/>
                    </a:cubicBezTo>
                    <a:lnTo>
                      <a:pt x="86725" y="92130"/>
                    </a:lnTo>
                    <a:cubicBezTo>
                      <a:pt x="88984" y="92130"/>
                      <a:pt x="90920" y="90275"/>
                      <a:pt x="90920" y="88016"/>
                    </a:cubicBezTo>
                    <a:lnTo>
                      <a:pt x="909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74;p103"/>
              <p:cNvSpPr/>
              <p:nvPr/>
            </p:nvSpPr>
            <p:spPr>
              <a:xfrm>
                <a:off x="6085025" y="4276350"/>
                <a:ext cx="1956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3712" extrusionOk="0">
                    <a:moveTo>
                      <a:pt x="2352" y="237"/>
                    </a:moveTo>
                    <a:cubicBezTo>
                      <a:pt x="2400" y="237"/>
                      <a:pt x="2450" y="239"/>
                      <a:pt x="2501" y="242"/>
                    </a:cubicBezTo>
                    <a:lnTo>
                      <a:pt x="5325" y="242"/>
                    </a:lnTo>
                    <a:cubicBezTo>
                      <a:pt x="7342" y="404"/>
                      <a:pt x="7342" y="3389"/>
                      <a:pt x="5325" y="3550"/>
                    </a:cubicBezTo>
                    <a:lnTo>
                      <a:pt x="2501" y="3550"/>
                    </a:lnTo>
                    <a:cubicBezTo>
                      <a:pt x="2450" y="3553"/>
                      <a:pt x="2400" y="3555"/>
                      <a:pt x="2352" y="3555"/>
                    </a:cubicBezTo>
                    <a:cubicBezTo>
                      <a:pt x="211" y="3555"/>
                      <a:pt x="211" y="237"/>
                      <a:pt x="2352" y="237"/>
                    </a:cubicBezTo>
                    <a:close/>
                    <a:moveTo>
                      <a:pt x="2501" y="0"/>
                    </a:moveTo>
                    <a:cubicBezTo>
                      <a:pt x="0" y="0"/>
                      <a:pt x="0" y="3711"/>
                      <a:pt x="2501" y="3711"/>
                    </a:cubicBezTo>
                    <a:lnTo>
                      <a:pt x="5325" y="3711"/>
                    </a:lnTo>
                    <a:cubicBezTo>
                      <a:pt x="7826" y="3711"/>
                      <a:pt x="7826" y="0"/>
                      <a:pt x="53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75;p103"/>
              <p:cNvSpPr/>
              <p:nvPr/>
            </p:nvSpPr>
            <p:spPr>
              <a:xfrm>
                <a:off x="5008000" y="1238975"/>
                <a:ext cx="2347675" cy="3160425"/>
              </a:xfrm>
              <a:custGeom>
                <a:avLst/>
                <a:gdLst/>
                <a:ahLst/>
                <a:cxnLst/>
                <a:rect l="l" t="t" r="r" b="b"/>
                <a:pathLst>
                  <a:path w="93907" h="126417" extrusionOk="0">
                    <a:moveTo>
                      <a:pt x="5083" y="0"/>
                    </a:moveTo>
                    <a:cubicBezTo>
                      <a:pt x="2260" y="0"/>
                      <a:pt x="1" y="2259"/>
                      <a:pt x="1" y="5082"/>
                    </a:cubicBezTo>
                    <a:lnTo>
                      <a:pt x="1" y="122867"/>
                    </a:lnTo>
                    <a:cubicBezTo>
                      <a:pt x="1" y="124158"/>
                      <a:pt x="566" y="125448"/>
                      <a:pt x="1534" y="126416"/>
                    </a:cubicBezTo>
                    <a:lnTo>
                      <a:pt x="2098" y="125771"/>
                    </a:lnTo>
                    <a:cubicBezTo>
                      <a:pt x="1372" y="124964"/>
                      <a:pt x="888" y="123915"/>
                      <a:pt x="888" y="122867"/>
                    </a:cubicBezTo>
                    <a:lnTo>
                      <a:pt x="888" y="5082"/>
                    </a:lnTo>
                    <a:cubicBezTo>
                      <a:pt x="888" y="2743"/>
                      <a:pt x="2744" y="887"/>
                      <a:pt x="5083" y="887"/>
                    </a:cubicBezTo>
                    <a:lnTo>
                      <a:pt x="88904" y="887"/>
                    </a:lnTo>
                    <a:cubicBezTo>
                      <a:pt x="91244" y="887"/>
                      <a:pt x="93099" y="2743"/>
                      <a:pt x="93099" y="5082"/>
                    </a:cubicBezTo>
                    <a:lnTo>
                      <a:pt x="93099" y="34851"/>
                    </a:lnTo>
                    <a:lnTo>
                      <a:pt x="93906" y="33964"/>
                    </a:lnTo>
                    <a:lnTo>
                      <a:pt x="93906" y="5082"/>
                    </a:lnTo>
                    <a:cubicBezTo>
                      <a:pt x="93906" y="2259"/>
                      <a:pt x="91728" y="0"/>
                      <a:pt x="88904" y="0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76;p103"/>
              <p:cNvSpPr/>
              <p:nvPr/>
            </p:nvSpPr>
            <p:spPr>
              <a:xfrm>
                <a:off x="6165700" y="1325900"/>
                <a:ext cx="4237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45" extrusionOk="0">
                    <a:moveTo>
                      <a:pt x="681" y="1"/>
                    </a:moveTo>
                    <a:cubicBezTo>
                      <a:pt x="323" y="1"/>
                      <a:pt x="0" y="288"/>
                      <a:pt x="0" y="718"/>
                    </a:cubicBezTo>
                    <a:cubicBezTo>
                      <a:pt x="0" y="1121"/>
                      <a:pt x="323" y="1444"/>
                      <a:pt x="726" y="1444"/>
                    </a:cubicBezTo>
                    <a:cubicBezTo>
                      <a:pt x="1372" y="1444"/>
                      <a:pt x="1694" y="637"/>
                      <a:pt x="1210" y="234"/>
                    </a:cubicBezTo>
                    <a:cubicBezTo>
                      <a:pt x="1049" y="73"/>
                      <a:pt x="861" y="1"/>
                      <a:pt x="681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77;p103"/>
              <p:cNvSpPr/>
              <p:nvPr/>
            </p:nvSpPr>
            <p:spPr>
              <a:xfrm>
                <a:off x="5030200" y="1261150"/>
                <a:ext cx="2305300" cy="3122100"/>
              </a:xfrm>
              <a:custGeom>
                <a:avLst/>
                <a:gdLst/>
                <a:ahLst/>
                <a:cxnLst/>
                <a:rect l="l" t="t" r="r" b="b"/>
                <a:pathLst>
                  <a:path w="92212" h="124884" extrusionOk="0">
                    <a:moveTo>
                      <a:pt x="46146" y="2340"/>
                    </a:moveTo>
                    <a:cubicBezTo>
                      <a:pt x="46953" y="2421"/>
                      <a:pt x="47276" y="3469"/>
                      <a:pt x="46711" y="4034"/>
                    </a:cubicBezTo>
                    <a:cubicBezTo>
                      <a:pt x="46517" y="4204"/>
                      <a:pt x="46294" y="4279"/>
                      <a:pt x="46077" y="4279"/>
                    </a:cubicBezTo>
                    <a:cubicBezTo>
                      <a:pt x="45571" y="4279"/>
                      <a:pt x="45097" y="3872"/>
                      <a:pt x="45097" y="3308"/>
                    </a:cubicBezTo>
                    <a:cubicBezTo>
                      <a:pt x="45097" y="2743"/>
                      <a:pt x="45581" y="2340"/>
                      <a:pt x="46146" y="2340"/>
                    </a:cubicBezTo>
                    <a:close/>
                    <a:moveTo>
                      <a:pt x="7080" y="119095"/>
                    </a:moveTo>
                    <a:lnTo>
                      <a:pt x="7019" y="119156"/>
                    </a:lnTo>
                    <a:lnTo>
                      <a:pt x="7019" y="119156"/>
                    </a:lnTo>
                    <a:lnTo>
                      <a:pt x="7080" y="119095"/>
                    </a:lnTo>
                    <a:close/>
                    <a:moveTo>
                      <a:pt x="4195" y="0"/>
                    </a:moveTo>
                    <a:cubicBezTo>
                      <a:pt x="1856" y="0"/>
                      <a:pt x="0" y="1856"/>
                      <a:pt x="0" y="4195"/>
                    </a:cubicBezTo>
                    <a:lnTo>
                      <a:pt x="0" y="121980"/>
                    </a:lnTo>
                    <a:cubicBezTo>
                      <a:pt x="0" y="123028"/>
                      <a:pt x="484" y="124077"/>
                      <a:pt x="1291" y="124884"/>
                    </a:cubicBezTo>
                    <a:lnTo>
                      <a:pt x="7019" y="119156"/>
                    </a:lnTo>
                    <a:lnTo>
                      <a:pt x="7019" y="7019"/>
                    </a:lnTo>
                    <a:lnTo>
                      <a:pt x="85193" y="7019"/>
                    </a:lnTo>
                    <a:lnTo>
                      <a:pt x="85193" y="40983"/>
                    </a:lnTo>
                    <a:lnTo>
                      <a:pt x="92211" y="33884"/>
                    </a:lnTo>
                    <a:lnTo>
                      <a:pt x="92211" y="4195"/>
                    </a:lnTo>
                    <a:cubicBezTo>
                      <a:pt x="92211" y="1856"/>
                      <a:pt x="90356" y="0"/>
                      <a:pt x="8801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/>
              </a:p>
            </p:txBody>
          </p:sp>
          <p:sp>
            <p:nvSpPr>
              <p:cNvPr id="38" name="Google Shape;2178;p103"/>
              <p:cNvSpPr/>
              <p:nvPr/>
            </p:nvSpPr>
            <p:spPr>
              <a:xfrm>
                <a:off x="6157625" y="1321125"/>
                <a:ext cx="544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878" extrusionOk="0">
                    <a:moveTo>
                      <a:pt x="1049" y="183"/>
                    </a:moveTo>
                    <a:cubicBezTo>
                      <a:pt x="1937" y="183"/>
                      <a:pt x="1937" y="1635"/>
                      <a:pt x="1049" y="1635"/>
                    </a:cubicBezTo>
                    <a:cubicBezTo>
                      <a:pt x="81" y="1635"/>
                      <a:pt x="81" y="183"/>
                      <a:pt x="1049" y="183"/>
                    </a:cubicBezTo>
                    <a:close/>
                    <a:moveTo>
                      <a:pt x="933" y="0"/>
                    </a:moveTo>
                    <a:cubicBezTo>
                      <a:pt x="446" y="0"/>
                      <a:pt x="0" y="362"/>
                      <a:pt x="0" y="909"/>
                    </a:cubicBezTo>
                    <a:cubicBezTo>
                      <a:pt x="0" y="1474"/>
                      <a:pt x="484" y="1877"/>
                      <a:pt x="1049" y="1877"/>
                    </a:cubicBezTo>
                    <a:cubicBezTo>
                      <a:pt x="1856" y="1796"/>
                      <a:pt x="2179" y="828"/>
                      <a:pt x="1614" y="264"/>
                    </a:cubicBezTo>
                    <a:cubicBezTo>
                      <a:pt x="1406" y="82"/>
                      <a:pt x="1165" y="0"/>
                      <a:pt x="933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179;p103"/>
            <p:cNvSpPr/>
            <p:nvPr/>
          </p:nvSpPr>
          <p:spPr>
            <a:xfrm>
              <a:off x="2266350" y="4255925"/>
              <a:ext cx="81600" cy="9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80;p103"/>
            <p:cNvSpPr/>
            <p:nvPr/>
          </p:nvSpPr>
          <p:spPr>
            <a:xfrm>
              <a:off x="2224675" y="4256425"/>
              <a:ext cx="81600" cy="9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37" y="5008534"/>
            <a:ext cx="817834" cy="891900"/>
          </a:xfrm>
          <a:prstGeom prst="rect">
            <a:avLst/>
          </a:prstGeom>
        </p:spPr>
      </p:pic>
      <p:pic>
        <p:nvPicPr>
          <p:cNvPr id="40" name="Picture 2" descr="https://o.remove.bg/downloads/49ef8fae-7fa0-49fd-9d5f-4f73a025b55e/%EB%8B%A4%EC%9A%B4%EB%A1%9C%EB%93%9C__1_-removebg-previe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72" y="4864674"/>
            <a:ext cx="1185043" cy="12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25" y="4961492"/>
            <a:ext cx="958913" cy="10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77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2000" cy="68834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2. 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 방식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7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444" y="614981"/>
            <a:ext cx="10791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721280" y="2972478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선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디자인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b="1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후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84" y="2993469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721280" y="3893621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컴포넌트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set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개발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84" y="3914612"/>
            <a:ext cx="367074" cy="420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53" y="2035029"/>
            <a:ext cx="6852607" cy="2787943"/>
          </a:xfrm>
          <a:prstGeom prst="rect">
            <a:avLst/>
          </a:prstGeom>
        </p:spPr>
      </p:pic>
      <p:sp>
        <p:nvSpPr>
          <p:cNvPr id="1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21415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화면 정의서</a:t>
            </a:r>
            <a:endParaRPr sz="3200" u="sng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물결 16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103520" y="850502"/>
            <a:ext cx="3984960" cy="420593"/>
            <a:chOff x="3621049" y="811909"/>
            <a:chExt cx="3984960" cy="4205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318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444" y="614981"/>
            <a:ext cx="10791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214664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Props =&gt; style, function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등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2182632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3067792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Default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값 지정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103775"/>
            <a:ext cx="367074" cy="420448"/>
          </a:xfrm>
          <a:prstGeom prst="rect">
            <a:avLst/>
          </a:prstGeom>
        </p:spPr>
      </p:pic>
      <p:sp>
        <p:nvSpPr>
          <p:cNvPr id="1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98018" y="830921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u="sng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Component Set</a:t>
            </a:r>
            <a:endParaRPr sz="3200" u="sng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물결 16"/>
          <p:cNvSpPr/>
          <p:nvPr/>
        </p:nvSpPr>
        <p:spPr>
          <a:xfrm>
            <a:off x="228615" y="544830"/>
            <a:ext cx="1850705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103520" y="811909"/>
            <a:ext cx="3984960" cy="420593"/>
            <a:chOff x="3621049" y="811909"/>
            <a:chExt cx="3984960" cy="4205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9" y="812054"/>
              <a:ext cx="367074" cy="4204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09" y="811909"/>
              <a:ext cx="367200" cy="42059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1" y="1379838"/>
            <a:ext cx="5251267" cy="4943875"/>
          </a:xfrm>
          <a:prstGeom prst="rect">
            <a:avLst/>
          </a:prstGeom>
        </p:spPr>
      </p:pic>
      <p:sp>
        <p:nvSpPr>
          <p:cNvPr id="2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6322039" y="1452218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예시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 Basic Button 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12552" r="15269"/>
          <a:stretch/>
        </p:blipFill>
        <p:spPr>
          <a:xfrm>
            <a:off x="6322290" y="3988935"/>
            <a:ext cx="2567437" cy="1008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1729" y="3988936"/>
            <a:ext cx="2259939" cy="1008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7790" y="5219018"/>
            <a:ext cx="2621628" cy="9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66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279</Words>
  <Application>Microsoft Office PowerPoint</Application>
  <PresentationFormat>와이드스크린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1훈핑크풍차 Regular</vt:lpstr>
      <vt:lpstr>맑은 고딕</vt:lpstr>
      <vt:lpstr>Arial</vt:lpstr>
      <vt:lpstr>Office 테마</vt:lpstr>
      <vt:lpstr>디자인 사용자 지정</vt:lpstr>
      <vt:lpstr>B105</vt:lpstr>
      <vt:lpstr>PowerPoint 프레젠테이션</vt:lpstr>
      <vt:lpstr>1. 지난 발표 내용</vt:lpstr>
      <vt:lpstr>역할 분배</vt:lpstr>
      <vt:lpstr>일상성</vt:lpstr>
      <vt:lpstr>PowerPoint 프레젠테이션</vt:lpstr>
      <vt:lpstr>2. 개발 방식</vt:lpstr>
      <vt:lpstr>선 디자인  후 개발</vt:lpstr>
      <vt:lpstr>Props =&gt; style, function 등</vt:lpstr>
      <vt:lpstr>Props =&gt; style, function, Text</vt:lpstr>
      <vt:lpstr> Component Set</vt:lpstr>
      <vt:lpstr> Component Set</vt:lpstr>
      <vt:lpstr>일기작성 (서버)</vt:lpstr>
      <vt:lpstr>단어장 (서버)</vt:lpstr>
      <vt:lpstr>3. 향후 일정 </vt:lpstr>
      <vt:lpstr>주요기능 개발 완료 (영어일기, 단어장, 회원관리)</vt:lpstr>
      <vt:lpstr>4. 시연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127</cp:revision>
  <dcterms:created xsi:type="dcterms:W3CDTF">2021-03-18T05:15:17Z</dcterms:created>
  <dcterms:modified xsi:type="dcterms:W3CDTF">2021-03-26T01:54:13Z</dcterms:modified>
</cp:coreProperties>
</file>